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63" r:id="rId4"/>
    <p:sldId id="277" r:id="rId5"/>
    <p:sldId id="278" r:id="rId6"/>
    <p:sldId id="259" r:id="rId7"/>
    <p:sldId id="269" r:id="rId8"/>
    <p:sldId id="286" r:id="rId9"/>
    <p:sldId id="264" r:id="rId10"/>
    <p:sldId id="270" r:id="rId11"/>
    <p:sldId id="271" r:id="rId12"/>
    <p:sldId id="287" r:id="rId13"/>
    <p:sldId id="265" r:id="rId14"/>
    <p:sldId id="272" r:id="rId15"/>
    <p:sldId id="288" r:id="rId16"/>
    <p:sldId id="266" r:id="rId17"/>
    <p:sldId id="273" r:id="rId18"/>
    <p:sldId id="289" r:id="rId19"/>
    <p:sldId id="267" r:id="rId20"/>
    <p:sldId id="274" r:id="rId21"/>
    <p:sldId id="290" r:id="rId22"/>
    <p:sldId id="260" r:id="rId23"/>
    <p:sldId id="291" r:id="rId24"/>
    <p:sldId id="268" r:id="rId25"/>
    <p:sldId id="275" r:id="rId26"/>
    <p:sldId id="285" r:id="rId27"/>
    <p:sldId id="261" r:id="rId28"/>
    <p:sldId id="262" r:id="rId29"/>
    <p:sldId id="276" r:id="rId3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/>
      <dgm:t>
        <a:bodyPr/>
        <a:lstStyle/>
        <a:p>
          <a:r>
            <a:rPr lang="es-ES" sz="4000" dirty="0" err="1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26E0DBCA-A27E-43D4-965B-E319BB136EB8}">
      <dgm:prSet phldrT="[Texto]" custT="1"/>
      <dgm:spPr/>
      <dgm:t>
        <a:bodyPr/>
        <a:lstStyle/>
        <a:p>
          <a:r>
            <a:rPr lang="es-ES" sz="2000" b="1" dirty="0" err="1" smtClean="0"/>
            <a:t>Family-School</a:t>
          </a:r>
          <a:r>
            <a:rPr lang="es-ES" sz="2000" b="1" dirty="0" smtClean="0"/>
            <a:t> </a:t>
          </a:r>
          <a:r>
            <a:rPr lang="es-ES" sz="2000" b="1" dirty="0" err="1" smtClean="0"/>
            <a:t>Relationship</a:t>
          </a:r>
          <a:endParaRPr lang="es-ES" sz="2000" b="1" dirty="0"/>
        </a:p>
      </dgm:t>
    </dgm:pt>
    <dgm:pt modelId="{C9CF43EB-CAAC-4D84-A2E4-690C3AD11C10}" type="parTrans" cxnId="{D45E8952-272E-4703-B3A3-6F1EC4D61A1E}">
      <dgm:prSet custT="1"/>
      <dgm:spPr/>
      <dgm:t>
        <a:bodyPr/>
        <a:lstStyle/>
        <a:p>
          <a:endParaRPr lang="es-ES" sz="400"/>
        </a:p>
      </dgm:t>
    </dgm:pt>
    <dgm:pt modelId="{933835FC-6242-41B8-A4F4-4C24AA96F83A}" type="sibTrans" cxnId="{D45E8952-272E-4703-B3A3-6F1EC4D61A1E}">
      <dgm:prSet/>
      <dgm:spPr/>
      <dgm:t>
        <a:bodyPr/>
        <a:lstStyle/>
        <a:p>
          <a:endParaRPr lang="es-ES" sz="1600"/>
        </a:p>
      </dgm:t>
    </dgm:pt>
    <dgm:pt modelId="{4999FC59-87B4-4797-8238-4782726B886B}">
      <dgm:prSet phldrT="[Texto]" custT="1"/>
      <dgm:spPr/>
      <dgm:t>
        <a:bodyPr/>
        <a:lstStyle/>
        <a:p>
          <a:r>
            <a:rPr lang="es-ES" sz="2000" b="1" dirty="0" err="1" smtClean="0"/>
            <a:t>Family-child</a:t>
          </a:r>
          <a:r>
            <a:rPr lang="es-ES" sz="2000" b="1" dirty="0" smtClean="0"/>
            <a:t> </a:t>
          </a:r>
          <a:r>
            <a:rPr lang="es-ES" sz="2000" b="1" dirty="0" err="1" smtClean="0"/>
            <a:t>relationship</a:t>
          </a:r>
          <a:endParaRPr lang="es-ES" sz="2000" b="1" dirty="0"/>
        </a:p>
      </dgm:t>
    </dgm:pt>
    <dgm:pt modelId="{B3B3E231-D0FE-4C3E-A13E-ECC165763DCC}" type="parTrans" cxnId="{1360002C-D30A-48E0-9763-17693528B1D2}">
      <dgm:prSet custT="1"/>
      <dgm:spPr/>
      <dgm:t>
        <a:bodyPr/>
        <a:lstStyle/>
        <a:p>
          <a:endParaRPr lang="es-ES" sz="400"/>
        </a:p>
      </dgm:t>
    </dgm:pt>
    <dgm:pt modelId="{F37034CC-EC01-49FB-BAF3-DF467614B240}" type="sibTrans" cxnId="{1360002C-D30A-48E0-9763-17693528B1D2}">
      <dgm:prSet/>
      <dgm:spPr/>
      <dgm:t>
        <a:bodyPr/>
        <a:lstStyle/>
        <a:p>
          <a:endParaRPr lang="es-ES" sz="1600"/>
        </a:p>
      </dgm:t>
    </dgm:pt>
    <dgm:pt modelId="{D22E5B31-8127-44C9-93C3-E784556152A6}">
      <dgm:prSet phldrT="[Texto]" custT="1"/>
      <dgm:spPr/>
      <dgm:t>
        <a:bodyPr/>
        <a:lstStyle/>
        <a:p>
          <a:r>
            <a:rPr lang="es-ES" sz="1800" dirty="0" err="1" smtClean="0"/>
            <a:t>Participation</a:t>
          </a:r>
          <a:endParaRPr lang="es-ES" sz="1800" dirty="0"/>
        </a:p>
      </dgm:t>
    </dgm:pt>
    <dgm:pt modelId="{162A6AEB-89C9-4DDA-84A8-38950F3B6EFF}" type="parTrans" cxnId="{B0CA8B8F-FAF3-4302-A468-CA12A9A3B538}">
      <dgm:prSet custT="1"/>
      <dgm:spPr/>
      <dgm:t>
        <a:bodyPr/>
        <a:lstStyle/>
        <a:p>
          <a:endParaRPr lang="es-ES" sz="400"/>
        </a:p>
      </dgm:t>
    </dgm:pt>
    <dgm:pt modelId="{23F0A1A1-695C-4A2C-A2A6-30CADB5C63B1}" type="sibTrans" cxnId="{B0CA8B8F-FAF3-4302-A468-CA12A9A3B538}">
      <dgm:prSet/>
      <dgm:spPr/>
      <dgm:t>
        <a:bodyPr/>
        <a:lstStyle/>
        <a:p>
          <a:endParaRPr lang="es-ES" sz="1600"/>
        </a:p>
      </dgm:t>
    </dgm:pt>
    <dgm:pt modelId="{373515FA-A8BF-4993-8E99-E1E9819903FE}">
      <dgm:prSet phldrT="[Texto]" custT="1"/>
      <dgm:spPr/>
      <dgm:t>
        <a:bodyPr/>
        <a:lstStyle/>
        <a:p>
          <a:r>
            <a:rPr lang="es-ES" sz="1800" dirty="0" err="1" smtClean="0"/>
            <a:t>Collaboratión</a:t>
          </a:r>
          <a:r>
            <a:rPr lang="es-ES" sz="1800" dirty="0" smtClean="0"/>
            <a:t> E/A</a:t>
          </a:r>
          <a:endParaRPr lang="es-ES" sz="1800" dirty="0"/>
        </a:p>
      </dgm:t>
    </dgm:pt>
    <dgm:pt modelId="{A05F8A7C-3087-48C8-8E60-91BE7A43EACB}" type="parTrans" cxnId="{8C9DA99E-55A6-4D28-95AC-369376F9082B}">
      <dgm:prSet custT="1"/>
      <dgm:spPr/>
      <dgm:t>
        <a:bodyPr/>
        <a:lstStyle/>
        <a:p>
          <a:endParaRPr lang="es-ES" sz="400"/>
        </a:p>
      </dgm:t>
    </dgm:pt>
    <dgm:pt modelId="{318F0A5A-4E8F-4988-A7A0-5E4EC8313334}" type="sibTrans" cxnId="{8C9DA99E-55A6-4D28-95AC-369376F9082B}">
      <dgm:prSet/>
      <dgm:spPr/>
      <dgm:t>
        <a:bodyPr/>
        <a:lstStyle/>
        <a:p>
          <a:endParaRPr lang="es-ES" sz="1600"/>
        </a:p>
      </dgm:t>
    </dgm:pt>
    <dgm:pt modelId="{AC564FA1-11DB-46E0-A08D-398EA18C7B15}">
      <dgm:prSet phldrT="[Texto]" custT="1"/>
      <dgm:spPr/>
      <dgm:t>
        <a:bodyPr/>
        <a:lstStyle/>
        <a:p>
          <a:r>
            <a:rPr lang="es-ES" sz="1800" dirty="0" smtClean="0"/>
            <a:t>Training</a:t>
          </a:r>
          <a:endParaRPr lang="es-ES" sz="1800" dirty="0"/>
        </a:p>
      </dgm:t>
    </dgm:pt>
    <dgm:pt modelId="{AA8809BF-8F14-4BA3-9BDE-5BF7A7C18FC2}" type="parTrans" cxnId="{C336DBBB-C141-4254-8618-FC80A3796CA5}">
      <dgm:prSet custT="1"/>
      <dgm:spPr/>
      <dgm:t>
        <a:bodyPr/>
        <a:lstStyle/>
        <a:p>
          <a:endParaRPr lang="es-ES" sz="400"/>
        </a:p>
      </dgm:t>
    </dgm:pt>
    <dgm:pt modelId="{068CDC40-1533-4164-89D6-EC7D3A30E36E}" type="sibTrans" cxnId="{C336DBBB-C141-4254-8618-FC80A3796CA5}">
      <dgm:prSet/>
      <dgm:spPr/>
      <dgm:t>
        <a:bodyPr/>
        <a:lstStyle/>
        <a:p>
          <a:endParaRPr lang="es-ES" sz="1600"/>
        </a:p>
      </dgm:t>
    </dgm:pt>
    <dgm:pt modelId="{889D742B-A3EF-4565-908F-F2DA4058F5B0}">
      <dgm:prSet phldrT="[Texto]" custT="1"/>
      <dgm:spPr/>
      <dgm:t>
        <a:bodyPr/>
        <a:lstStyle/>
        <a:p>
          <a:r>
            <a:rPr lang="es-ES" sz="1800" dirty="0" err="1" smtClean="0"/>
            <a:t>What</a:t>
          </a:r>
          <a:r>
            <a:rPr lang="es-ES" sz="1800" dirty="0" smtClean="0"/>
            <a:t> has </a:t>
          </a:r>
          <a:r>
            <a:rPr lang="es-ES" sz="1800" dirty="0" err="1" smtClean="0"/>
            <a:t>changed</a:t>
          </a:r>
          <a:r>
            <a:rPr lang="es-ES" sz="1800" dirty="0" smtClean="0"/>
            <a:t>?</a:t>
          </a:r>
          <a:endParaRPr lang="es-ES" sz="1800" dirty="0"/>
        </a:p>
      </dgm:t>
    </dgm:pt>
    <dgm:pt modelId="{200D5F53-5F41-4295-AB07-9BA35A48ED41}" type="parTrans" cxnId="{490F3A9E-C715-4707-9E26-E1FCA5AF74AF}">
      <dgm:prSet custT="1"/>
      <dgm:spPr/>
      <dgm:t>
        <a:bodyPr/>
        <a:lstStyle/>
        <a:p>
          <a:endParaRPr lang="es-ES" sz="400"/>
        </a:p>
      </dgm:t>
    </dgm:pt>
    <dgm:pt modelId="{DC22C849-A284-4D3C-8361-D232CD76D86F}" type="sibTrans" cxnId="{490F3A9E-C715-4707-9E26-E1FCA5AF74AF}">
      <dgm:prSet/>
      <dgm:spPr/>
      <dgm:t>
        <a:bodyPr/>
        <a:lstStyle/>
        <a:p>
          <a:endParaRPr lang="es-ES" sz="1600"/>
        </a:p>
      </dgm:t>
    </dgm:pt>
    <dgm:pt modelId="{949841D6-74E7-40DB-9DCF-8DACE7A584FA}">
      <dgm:prSet phldrT="[Texto]" custT="1"/>
      <dgm:spPr/>
      <dgm:t>
        <a:bodyPr/>
        <a:lstStyle/>
        <a:p>
          <a:r>
            <a:rPr lang="es-ES" sz="1800" dirty="0" smtClean="0"/>
            <a:t>Are </a:t>
          </a:r>
          <a:r>
            <a:rPr lang="es-ES" sz="1800" dirty="0" err="1" smtClean="0"/>
            <a:t>we</a:t>
          </a:r>
          <a:r>
            <a:rPr lang="es-ES" sz="1800" dirty="0" smtClean="0"/>
            <a:t> </a:t>
          </a:r>
          <a:r>
            <a:rPr lang="es-ES" sz="1800" dirty="0" err="1" smtClean="0"/>
            <a:t>feeling</a:t>
          </a:r>
          <a:r>
            <a:rPr lang="es-ES" sz="1800" dirty="0" smtClean="0"/>
            <a:t> </a:t>
          </a:r>
          <a:r>
            <a:rPr lang="es-ES" sz="1800" dirty="0" err="1" smtClean="0"/>
            <a:t>safe</a:t>
          </a:r>
          <a:r>
            <a:rPr lang="es-ES" sz="1800" dirty="0" smtClean="0"/>
            <a:t>?</a:t>
          </a:r>
          <a:endParaRPr lang="es-ES" sz="1800" dirty="0"/>
        </a:p>
      </dgm:t>
    </dgm:pt>
    <dgm:pt modelId="{E4EC24EE-8C49-4BB2-97B3-BFB89D2F4901}" type="parTrans" cxnId="{046783D2-EF72-4A3D-8E30-BFF3B381C739}">
      <dgm:prSet custT="1"/>
      <dgm:spPr/>
      <dgm:t>
        <a:bodyPr/>
        <a:lstStyle/>
        <a:p>
          <a:endParaRPr lang="es-ES" sz="400"/>
        </a:p>
      </dgm:t>
    </dgm:pt>
    <dgm:pt modelId="{CCAFF35C-1B1D-4E70-8FCB-6C12F064CAEE}" type="sibTrans" cxnId="{046783D2-EF72-4A3D-8E30-BFF3B381C739}">
      <dgm:prSet/>
      <dgm:spPr/>
      <dgm:t>
        <a:bodyPr/>
        <a:lstStyle/>
        <a:p>
          <a:endParaRPr lang="es-ES" sz="1600"/>
        </a:p>
      </dgm:t>
    </dgm:pt>
    <dgm:pt modelId="{26E50DE3-5D11-4FEF-B9A0-CF9B797B236F}">
      <dgm:prSet phldrT="[Texto]" custT="1"/>
      <dgm:spPr/>
      <dgm:t>
        <a:bodyPr/>
        <a:lstStyle/>
        <a:p>
          <a:r>
            <a:rPr lang="en-US" sz="1800" dirty="0" smtClean="0"/>
            <a:t>Do we know teaching to use ICT?</a:t>
          </a:r>
          <a:endParaRPr lang="es-ES" sz="1800" dirty="0"/>
        </a:p>
      </dgm:t>
    </dgm:pt>
    <dgm:pt modelId="{CDFBE1B9-A472-493E-8C1E-50A1BB660F81}" type="parTrans" cxnId="{99AB1650-F869-4669-B766-1E43EC359926}">
      <dgm:prSet custT="1"/>
      <dgm:spPr/>
      <dgm:t>
        <a:bodyPr/>
        <a:lstStyle/>
        <a:p>
          <a:endParaRPr lang="es-ES" sz="400"/>
        </a:p>
      </dgm:t>
    </dgm:pt>
    <dgm:pt modelId="{53AD075D-7FFD-465B-A96B-220638453C14}" type="sibTrans" cxnId="{99AB1650-F869-4669-B766-1E43EC359926}">
      <dgm:prSet/>
      <dgm:spPr/>
      <dgm:t>
        <a:bodyPr/>
        <a:lstStyle/>
        <a:p>
          <a:endParaRPr lang="es-ES" sz="1600"/>
        </a:p>
      </dgm:t>
    </dgm:pt>
    <dgm:pt modelId="{1E64AC30-AC07-4B4C-B2D9-E7806F9D18E1}">
      <dgm:prSet phldrT="[Texto]" custT="1"/>
      <dgm:spPr/>
      <dgm:t>
        <a:bodyPr/>
        <a:lstStyle/>
        <a:p>
          <a:r>
            <a:rPr lang="es-ES" sz="1800" dirty="0" err="1" smtClean="0"/>
            <a:t>Communication</a:t>
          </a:r>
          <a:endParaRPr lang="es-ES" sz="2000" b="1" dirty="0"/>
        </a:p>
      </dgm:t>
    </dgm:pt>
    <dgm:pt modelId="{27E1F6C5-526F-4FBF-BCA4-A0763D0F796D}" type="parTrans" cxnId="{84AAE758-1CFD-4BA3-BE72-F66A8B42F989}">
      <dgm:prSet/>
      <dgm:spPr/>
      <dgm:t>
        <a:bodyPr/>
        <a:lstStyle/>
        <a:p>
          <a:endParaRPr lang="es-ES"/>
        </a:p>
      </dgm:t>
    </dgm:pt>
    <dgm:pt modelId="{B7229662-09FC-401B-B048-28C226CE03E8}" type="sibTrans" cxnId="{84AAE758-1CFD-4BA3-BE72-F66A8B42F989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28D38CD6-441F-4C28-BB04-5F619D409C28}" type="pres">
      <dgm:prSet presAssocID="{C9CF43EB-CAAC-4D84-A2E4-690C3AD11C10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3B2EB0F8-CAD1-45E4-91BB-6E7D0C1A7EF3}" type="pres">
      <dgm:prSet presAssocID="{C9CF43EB-CAAC-4D84-A2E4-690C3AD11C10}" presName="connTx" presStyleLbl="parChTrans1D2" presStyleIdx="0" presStyleCnt="2"/>
      <dgm:spPr/>
      <dgm:t>
        <a:bodyPr/>
        <a:lstStyle/>
        <a:p>
          <a:endParaRPr lang="es-ES"/>
        </a:p>
      </dgm:t>
    </dgm:pt>
    <dgm:pt modelId="{DC0730F0-DE51-42C6-90B0-200645A0A36B}" type="pres">
      <dgm:prSet presAssocID="{26E0DBCA-A27E-43D4-965B-E319BB136EB8}" presName="root2" presStyleCnt="0"/>
      <dgm:spPr/>
      <dgm:t>
        <a:bodyPr/>
        <a:lstStyle/>
        <a:p>
          <a:endParaRPr lang="es-ES"/>
        </a:p>
      </dgm:t>
    </dgm:pt>
    <dgm:pt modelId="{129AB835-1851-4690-A649-CF47D7AF60FC}" type="pres">
      <dgm:prSet presAssocID="{26E0DBCA-A27E-43D4-965B-E319BB136EB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6BD044-ED42-4179-84D9-3AC097506565}" type="pres">
      <dgm:prSet presAssocID="{26E0DBCA-A27E-43D4-965B-E319BB136EB8}" presName="level3hierChild" presStyleCnt="0"/>
      <dgm:spPr/>
      <dgm:t>
        <a:bodyPr/>
        <a:lstStyle/>
        <a:p>
          <a:endParaRPr lang="es-ES"/>
        </a:p>
      </dgm:t>
    </dgm:pt>
    <dgm:pt modelId="{611560E0-7218-4A6F-B47A-495235FAF401}" type="pres">
      <dgm:prSet presAssocID="{27E1F6C5-526F-4FBF-BCA4-A0763D0F796D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D1A732C6-EE4E-423B-841D-8F345B5A125B}" type="pres">
      <dgm:prSet presAssocID="{27E1F6C5-526F-4FBF-BCA4-A0763D0F796D}" presName="connTx" presStyleLbl="parChTrans1D3" presStyleIdx="0" presStyleCnt="7"/>
      <dgm:spPr/>
      <dgm:t>
        <a:bodyPr/>
        <a:lstStyle/>
        <a:p>
          <a:endParaRPr lang="es-ES"/>
        </a:p>
      </dgm:t>
    </dgm:pt>
    <dgm:pt modelId="{57BF46B2-C348-40AF-901B-96D413978A41}" type="pres">
      <dgm:prSet presAssocID="{1E64AC30-AC07-4B4C-B2D9-E7806F9D18E1}" presName="root2" presStyleCnt="0"/>
      <dgm:spPr/>
    </dgm:pt>
    <dgm:pt modelId="{F544BBB6-4065-450F-B0A0-ED7073C72E8B}" type="pres">
      <dgm:prSet presAssocID="{1E64AC30-AC07-4B4C-B2D9-E7806F9D18E1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6E1E64-6CDC-45CC-AC6C-FB010D3E8799}" type="pres">
      <dgm:prSet presAssocID="{1E64AC30-AC07-4B4C-B2D9-E7806F9D18E1}" presName="level3hierChild" presStyleCnt="0"/>
      <dgm:spPr/>
    </dgm:pt>
    <dgm:pt modelId="{68B94B9B-631E-44F5-888F-76DE9F7597A3}" type="pres">
      <dgm:prSet presAssocID="{162A6AEB-89C9-4DDA-84A8-38950F3B6EFF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7065000C-CB87-439A-A426-6A690B1038DA}" type="pres">
      <dgm:prSet presAssocID="{162A6AEB-89C9-4DDA-84A8-38950F3B6EFF}" presName="connTx" presStyleLbl="parChTrans1D3" presStyleIdx="1" presStyleCnt="7"/>
      <dgm:spPr/>
      <dgm:t>
        <a:bodyPr/>
        <a:lstStyle/>
        <a:p>
          <a:endParaRPr lang="es-ES"/>
        </a:p>
      </dgm:t>
    </dgm:pt>
    <dgm:pt modelId="{1C1DDC9D-3000-4446-B755-18D809C1D6AB}" type="pres">
      <dgm:prSet presAssocID="{D22E5B31-8127-44C9-93C3-E784556152A6}" presName="root2" presStyleCnt="0"/>
      <dgm:spPr/>
      <dgm:t>
        <a:bodyPr/>
        <a:lstStyle/>
        <a:p>
          <a:endParaRPr lang="es-ES"/>
        </a:p>
      </dgm:t>
    </dgm:pt>
    <dgm:pt modelId="{FBE9D43F-A9A8-4AD3-80BA-89B2F9411FC2}" type="pres">
      <dgm:prSet presAssocID="{D22E5B31-8127-44C9-93C3-E784556152A6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B84CA-7B4A-4516-972F-04DB612600E8}" type="pres">
      <dgm:prSet presAssocID="{D22E5B31-8127-44C9-93C3-E784556152A6}" presName="level3hierChild" presStyleCnt="0"/>
      <dgm:spPr/>
      <dgm:t>
        <a:bodyPr/>
        <a:lstStyle/>
        <a:p>
          <a:endParaRPr lang="es-ES"/>
        </a:p>
      </dgm:t>
    </dgm:pt>
    <dgm:pt modelId="{8273C1B1-DB41-4170-A2BB-0F3B6D3F6E40}" type="pres">
      <dgm:prSet presAssocID="{A05F8A7C-3087-48C8-8E60-91BE7A43EACB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E040EE14-BDF7-47A5-B626-6B3482245DFA}" type="pres">
      <dgm:prSet presAssocID="{A05F8A7C-3087-48C8-8E60-91BE7A43EACB}" presName="connTx" presStyleLbl="parChTrans1D3" presStyleIdx="2" presStyleCnt="7"/>
      <dgm:spPr/>
      <dgm:t>
        <a:bodyPr/>
        <a:lstStyle/>
        <a:p>
          <a:endParaRPr lang="es-ES"/>
        </a:p>
      </dgm:t>
    </dgm:pt>
    <dgm:pt modelId="{88647AB2-0BA7-4908-9C56-0033C3E49113}" type="pres">
      <dgm:prSet presAssocID="{373515FA-A8BF-4993-8E99-E1E9819903FE}" presName="root2" presStyleCnt="0"/>
      <dgm:spPr/>
      <dgm:t>
        <a:bodyPr/>
        <a:lstStyle/>
        <a:p>
          <a:endParaRPr lang="es-ES"/>
        </a:p>
      </dgm:t>
    </dgm:pt>
    <dgm:pt modelId="{F9321DF5-81A2-4657-B400-4EE96596E882}" type="pres">
      <dgm:prSet presAssocID="{373515FA-A8BF-4993-8E99-E1E9819903FE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645E1E-07BE-45E5-A722-FC4FCF2AD0A8}" type="pres">
      <dgm:prSet presAssocID="{373515FA-A8BF-4993-8E99-E1E9819903FE}" presName="level3hierChild" presStyleCnt="0"/>
      <dgm:spPr/>
      <dgm:t>
        <a:bodyPr/>
        <a:lstStyle/>
        <a:p>
          <a:endParaRPr lang="es-ES"/>
        </a:p>
      </dgm:t>
    </dgm:pt>
    <dgm:pt modelId="{1C02D334-ECC9-4D83-9030-E87CCB58E3AC}" type="pres">
      <dgm:prSet presAssocID="{AA8809BF-8F14-4BA3-9BDE-5BF7A7C18FC2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284A6142-0AA5-4D6C-9198-4DEF7A98205F}" type="pres">
      <dgm:prSet presAssocID="{AA8809BF-8F14-4BA3-9BDE-5BF7A7C18FC2}" presName="connTx" presStyleLbl="parChTrans1D3" presStyleIdx="3" presStyleCnt="7"/>
      <dgm:spPr/>
      <dgm:t>
        <a:bodyPr/>
        <a:lstStyle/>
        <a:p>
          <a:endParaRPr lang="es-ES"/>
        </a:p>
      </dgm:t>
    </dgm:pt>
    <dgm:pt modelId="{C3BA7CFE-D247-46FB-A943-6B9F0BC08746}" type="pres">
      <dgm:prSet presAssocID="{AC564FA1-11DB-46E0-A08D-398EA18C7B15}" presName="root2" presStyleCnt="0"/>
      <dgm:spPr/>
      <dgm:t>
        <a:bodyPr/>
        <a:lstStyle/>
        <a:p>
          <a:endParaRPr lang="es-ES"/>
        </a:p>
      </dgm:t>
    </dgm:pt>
    <dgm:pt modelId="{AD05C894-ABF0-4BD1-AFA5-05E0BAA248D2}" type="pres">
      <dgm:prSet presAssocID="{AC564FA1-11DB-46E0-A08D-398EA18C7B15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274E0B-61A3-4912-8864-F947B68AFB0A}" type="pres">
      <dgm:prSet presAssocID="{AC564FA1-11DB-46E0-A08D-398EA18C7B15}" presName="level3hierChild" presStyleCnt="0"/>
      <dgm:spPr/>
      <dgm:t>
        <a:bodyPr/>
        <a:lstStyle/>
        <a:p>
          <a:endParaRPr lang="es-ES"/>
        </a:p>
      </dgm:t>
    </dgm:pt>
    <dgm:pt modelId="{F8801C72-B94D-404F-AD3D-76A2250B0FB1}" type="pres">
      <dgm:prSet presAssocID="{B3B3E231-D0FE-4C3E-A13E-ECC165763DC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B757CF8-EE1A-4E1B-B2EC-7A2D03822D2F}" type="pres">
      <dgm:prSet presAssocID="{B3B3E231-D0FE-4C3E-A13E-ECC165763DC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77DC47D-55F5-4729-81D6-C02CEA14473C}" type="pres">
      <dgm:prSet presAssocID="{4999FC59-87B4-4797-8238-4782726B886B}" presName="root2" presStyleCnt="0"/>
      <dgm:spPr/>
      <dgm:t>
        <a:bodyPr/>
        <a:lstStyle/>
        <a:p>
          <a:endParaRPr lang="es-ES"/>
        </a:p>
      </dgm:t>
    </dgm:pt>
    <dgm:pt modelId="{3B5BB035-CCE8-44BA-B280-11BFF0EF9F73}" type="pres">
      <dgm:prSet presAssocID="{4999FC59-87B4-4797-8238-4782726B886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E072D-F222-475A-BBBA-894429CF5429}" type="pres">
      <dgm:prSet presAssocID="{4999FC59-87B4-4797-8238-4782726B886B}" presName="level3hierChild" presStyleCnt="0"/>
      <dgm:spPr/>
      <dgm:t>
        <a:bodyPr/>
        <a:lstStyle/>
        <a:p>
          <a:endParaRPr lang="es-ES"/>
        </a:p>
      </dgm:t>
    </dgm:pt>
    <dgm:pt modelId="{670B7BB2-96DF-4D0D-9FF6-46859CF2D4BF}" type="pres">
      <dgm:prSet presAssocID="{200D5F53-5F41-4295-AB07-9BA35A48ED41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3418617E-803F-478B-BEF8-2F2E3187679B}" type="pres">
      <dgm:prSet presAssocID="{200D5F53-5F41-4295-AB07-9BA35A48ED41}" presName="connTx" presStyleLbl="parChTrans1D3" presStyleIdx="4" presStyleCnt="7"/>
      <dgm:spPr/>
      <dgm:t>
        <a:bodyPr/>
        <a:lstStyle/>
        <a:p>
          <a:endParaRPr lang="es-ES"/>
        </a:p>
      </dgm:t>
    </dgm:pt>
    <dgm:pt modelId="{9837A3DF-2F5E-4CEA-A68D-B163C91218E8}" type="pres">
      <dgm:prSet presAssocID="{889D742B-A3EF-4565-908F-F2DA4058F5B0}" presName="root2" presStyleCnt="0"/>
      <dgm:spPr/>
      <dgm:t>
        <a:bodyPr/>
        <a:lstStyle/>
        <a:p>
          <a:endParaRPr lang="es-ES"/>
        </a:p>
      </dgm:t>
    </dgm:pt>
    <dgm:pt modelId="{A8E02C21-D944-4C7F-9A44-5F8AF709A236}" type="pres">
      <dgm:prSet presAssocID="{889D742B-A3EF-4565-908F-F2DA4058F5B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EF6D0F-DA23-467C-BAB1-D30AE03C658F}" type="pres">
      <dgm:prSet presAssocID="{889D742B-A3EF-4565-908F-F2DA4058F5B0}" presName="level3hierChild" presStyleCnt="0"/>
      <dgm:spPr/>
      <dgm:t>
        <a:bodyPr/>
        <a:lstStyle/>
        <a:p>
          <a:endParaRPr lang="es-ES"/>
        </a:p>
      </dgm:t>
    </dgm:pt>
    <dgm:pt modelId="{587F5E71-CB7D-45A5-8EF6-F5F4A9AC6E78}" type="pres">
      <dgm:prSet presAssocID="{E4EC24EE-8C49-4BB2-97B3-BFB89D2F4901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3264D064-B915-4607-A8B0-C2F048922D37}" type="pres">
      <dgm:prSet presAssocID="{E4EC24EE-8C49-4BB2-97B3-BFB89D2F4901}" presName="connTx" presStyleLbl="parChTrans1D3" presStyleIdx="5" presStyleCnt="7"/>
      <dgm:spPr/>
      <dgm:t>
        <a:bodyPr/>
        <a:lstStyle/>
        <a:p>
          <a:endParaRPr lang="es-ES"/>
        </a:p>
      </dgm:t>
    </dgm:pt>
    <dgm:pt modelId="{C53C3CB5-EB23-4A04-A955-35265727B192}" type="pres">
      <dgm:prSet presAssocID="{949841D6-74E7-40DB-9DCF-8DACE7A584FA}" presName="root2" presStyleCnt="0"/>
      <dgm:spPr/>
      <dgm:t>
        <a:bodyPr/>
        <a:lstStyle/>
        <a:p>
          <a:endParaRPr lang="es-ES"/>
        </a:p>
      </dgm:t>
    </dgm:pt>
    <dgm:pt modelId="{0D155108-D81A-48BC-9FD8-E10438F94B00}" type="pres">
      <dgm:prSet presAssocID="{949841D6-74E7-40DB-9DCF-8DACE7A584FA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F13BB6-CF36-45F3-86BC-EEA55A070ED7}" type="pres">
      <dgm:prSet presAssocID="{949841D6-74E7-40DB-9DCF-8DACE7A584FA}" presName="level3hierChild" presStyleCnt="0"/>
      <dgm:spPr/>
      <dgm:t>
        <a:bodyPr/>
        <a:lstStyle/>
        <a:p>
          <a:endParaRPr lang="es-ES"/>
        </a:p>
      </dgm:t>
    </dgm:pt>
    <dgm:pt modelId="{668453F2-7C7B-4FA2-B57A-A90B5C7D8140}" type="pres">
      <dgm:prSet presAssocID="{CDFBE1B9-A472-493E-8C1E-50A1BB660F81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DF412845-389A-4AA5-93EF-B3AA8C9E62EB}" type="pres">
      <dgm:prSet presAssocID="{CDFBE1B9-A472-493E-8C1E-50A1BB660F81}" presName="connTx" presStyleLbl="parChTrans1D3" presStyleIdx="6" presStyleCnt="7"/>
      <dgm:spPr/>
      <dgm:t>
        <a:bodyPr/>
        <a:lstStyle/>
        <a:p>
          <a:endParaRPr lang="es-ES"/>
        </a:p>
      </dgm:t>
    </dgm:pt>
    <dgm:pt modelId="{E5A43B32-C802-456C-835A-2A6FF518C893}" type="pres">
      <dgm:prSet presAssocID="{26E50DE3-5D11-4FEF-B9A0-CF9B797B236F}" presName="root2" presStyleCnt="0"/>
      <dgm:spPr/>
      <dgm:t>
        <a:bodyPr/>
        <a:lstStyle/>
        <a:p>
          <a:endParaRPr lang="es-ES"/>
        </a:p>
      </dgm:t>
    </dgm:pt>
    <dgm:pt modelId="{ABFE4DF9-B9D6-443C-A442-D94DCD6E9407}" type="pres">
      <dgm:prSet presAssocID="{26E50DE3-5D11-4FEF-B9A0-CF9B797B236F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4E10B8-2A56-4014-80FE-62E25B1B2EDD}" type="pres">
      <dgm:prSet presAssocID="{26E50DE3-5D11-4FEF-B9A0-CF9B797B236F}" presName="level3hierChild" presStyleCnt="0"/>
      <dgm:spPr/>
      <dgm:t>
        <a:bodyPr/>
        <a:lstStyle/>
        <a:p>
          <a:endParaRPr lang="es-ES"/>
        </a:p>
      </dgm:t>
    </dgm:pt>
  </dgm:ptLst>
  <dgm:cxnLst>
    <dgm:cxn modelId="{4F5409D9-578C-4BAB-BF4A-F4B39AD60AAB}" type="presOf" srcId="{4999FC59-87B4-4797-8238-4782726B886B}" destId="{3B5BB035-CCE8-44BA-B280-11BFF0EF9F73}" srcOrd="0" destOrd="0" presId="urn:microsoft.com/office/officeart/2008/layout/HorizontalMultiLevelHierarchy"/>
    <dgm:cxn modelId="{627180D1-E2E3-4C47-A299-42962027E56D}" type="presOf" srcId="{949841D6-74E7-40DB-9DCF-8DACE7A584FA}" destId="{0D155108-D81A-48BC-9FD8-E10438F94B00}" srcOrd="0" destOrd="0" presId="urn:microsoft.com/office/officeart/2008/layout/HorizontalMultiLevelHierarchy"/>
    <dgm:cxn modelId="{DE220A35-E68C-48B6-8689-D5B774D2722E}" type="presOf" srcId="{C8E8461E-A880-4C32-A24E-C7D0804AFE8D}" destId="{ABF124E2-0C8C-43E3-865B-59942BED9830}" srcOrd="0" destOrd="0" presId="urn:microsoft.com/office/officeart/2008/layout/HorizontalMultiLevelHierarchy"/>
    <dgm:cxn modelId="{3E5CF579-52E3-4C51-B499-9F0D0AB67DFB}" type="presOf" srcId="{B3B3E231-D0FE-4C3E-A13E-ECC165763DCC}" destId="{EB757CF8-EE1A-4E1B-B2EC-7A2D03822D2F}" srcOrd="1" destOrd="0" presId="urn:microsoft.com/office/officeart/2008/layout/HorizontalMultiLevelHierarchy"/>
    <dgm:cxn modelId="{C7CD34C0-4EEB-45CF-9D13-BE9A7B748404}" type="presOf" srcId="{AA8809BF-8F14-4BA3-9BDE-5BF7A7C18FC2}" destId="{284A6142-0AA5-4D6C-9198-4DEF7A98205F}" srcOrd="1" destOrd="0" presId="urn:microsoft.com/office/officeart/2008/layout/HorizontalMultiLevelHierarchy"/>
    <dgm:cxn modelId="{69E74C1F-FD97-4C53-802A-AB8631C42D95}" type="presOf" srcId="{E4EC24EE-8C49-4BB2-97B3-BFB89D2F4901}" destId="{587F5E71-CB7D-45A5-8EF6-F5F4A9AC6E78}" srcOrd="0" destOrd="0" presId="urn:microsoft.com/office/officeart/2008/layout/HorizontalMultiLevelHierarchy"/>
    <dgm:cxn modelId="{BD20B1AD-5EB1-41D9-91F8-F2C17A856605}" type="presOf" srcId="{C9CF43EB-CAAC-4D84-A2E4-690C3AD11C10}" destId="{3B2EB0F8-CAD1-45E4-91BB-6E7D0C1A7EF3}" srcOrd="1" destOrd="0" presId="urn:microsoft.com/office/officeart/2008/layout/HorizontalMultiLevelHierarchy"/>
    <dgm:cxn modelId="{84AAE758-1CFD-4BA3-BE72-F66A8B42F989}" srcId="{26E0DBCA-A27E-43D4-965B-E319BB136EB8}" destId="{1E64AC30-AC07-4B4C-B2D9-E7806F9D18E1}" srcOrd="0" destOrd="0" parTransId="{27E1F6C5-526F-4FBF-BCA4-A0763D0F796D}" sibTransId="{B7229662-09FC-401B-B048-28C226CE03E8}"/>
    <dgm:cxn modelId="{884FD4E8-B025-4AFF-9503-BE81FE31C349}" type="presOf" srcId="{CDFBE1B9-A472-493E-8C1E-50A1BB660F81}" destId="{DF412845-389A-4AA5-93EF-B3AA8C9E62EB}" srcOrd="1" destOrd="0" presId="urn:microsoft.com/office/officeart/2008/layout/HorizontalMultiLevelHierarchy"/>
    <dgm:cxn modelId="{EBBACF20-CEB9-4D7E-9F6B-FDCDA619DB8A}" type="presOf" srcId="{26E0DBCA-A27E-43D4-965B-E319BB136EB8}" destId="{129AB835-1851-4690-A649-CF47D7AF60FC}" srcOrd="0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BF47A99C-B902-4FCE-85AF-47A510B0E6D3}" type="presOf" srcId="{27E1F6C5-526F-4FBF-BCA4-A0763D0F796D}" destId="{611560E0-7218-4A6F-B47A-495235FAF401}" srcOrd="0" destOrd="0" presId="urn:microsoft.com/office/officeart/2008/layout/HorizontalMultiLevelHierarchy"/>
    <dgm:cxn modelId="{3C062719-BE93-4BB9-98DC-67BDA8C80A8C}" type="presOf" srcId="{162A6AEB-89C9-4DDA-84A8-38950F3B6EFF}" destId="{68B94B9B-631E-44F5-888F-76DE9F7597A3}" srcOrd="0" destOrd="0" presId="urn:microsoft.com/office/officeart/2008/layout/HorizontalMultiLevelHierarchy"/>
    <dgm:cxn modelId="{D45E8952-272E-4703-B3A3-6F1EC4D61A1E}" srcId="{C8E8461E-A880-4C32-A24E-C7D0804AFE8D}" destId="{26E0DBCA-A27E-43D4-965B-E319BB136EB8}" srcOrd="0" destOrd="0" parTransId="{C9CF43EB-CAAC-4D84-A2E4-690C3AD11C10}" sibTransId="{933835FC-6242-41B8-A4F4-4C24AA96F83A}"/>
    <dgm:cxn modelId="{1DF95F82-1A1A-42ED-AD78-12189C61FC01}" type="presOf" srcId="{373515FA-A8BF-4993-8E99-E1E9819903FE}" destId="{F9321DF5-81A2-4657-B400-4EE96596E882}" srcOrd="0" destOrd="0" presId="urn:microsoft.com/office/officeart/2008/layout/HorizontalMultiLevelHierarchy"/>
    <dgm:cxn modelId="{542E58C6-C5E9-40D4-9362-1FE35357028D}" type="presOf" srcId="{D22E5B31-8127-44C9-93C3-E784556152A6}" destId="{FBE9D43F-A9A8-4AD3-80BA-89B2F9411FC2}" srcOrd="0" destOrd="0" presId="urn:microsoft.com/office/officeart/2008/layout/HorizontalMultiLevelHierarchy"/>
    <dgm:cxn modelId="{F8FC5FA6-62A4-4FDF-BE76-1AC7C64ACB57}" type="presOf" srcId="{162A6AEB-89C9-4DDA-84A8-38950F3B6EFF}" destId="{7065000C-CB87-439A-A426-6A690B1038DA}" srcOrd="1" destOrd="0" presId="urn:microsoft.com/office/officeart/2008/layout/HorizontalMultiLevelHierarchy"/>
    <dgm:cxn modelId="{C1D3BE15-B3D5-49A0-A4F5-4664B58664CC}" type="presOf" srcId="{27E1F6C5-526F-4FBF-BCA4-A0763D0F796D}" destId="{D1A732C6-EE4E-423B-841D-8F345B5A125B}" srcOrd="1" destOrd="0" presId="urn:microsoft.com/office/officeart/2008/layout/HorizontalMultiLevelHierarchy"/>
    <dgm:cxn modelId="{490F3A9E-C715-4707-9E26-E1FCA5AF74AF}" srcId="{4999FC59-87B4-4797-8238-4782726B886B}" destId="{889D742B-A3EF-4565-908F-F2DA4058F5B0}" srcOrd="0" destOrd="0" parTransId="{200D5F53-5F41-4295-AB07-9BA35A48ED41}" sibTransId="{DC22C849-A284-4D3C-8361-D232CD76D86F}"/>
    <dgm:cxn modelId="{9A9B5B23-C5CC-41EB-8DAE-C511811C3755}" type="presOf" srcId="{A05F8A7C-3087-48C8-8E60-91BE7A43EACB}" destId="{8273C1B1-DB41-4170-A2BB-0F3B6D3F6E40}" srcOrd="0" destOrd="0" presId="urn:microsoft.com/office/officeart/2008/layout/HorizontalMultiLevelHierarchy"/>
    <dgm:cxn modelId="{0D4BCF0B-8E8C-4C38-8638-81CBD7C5B87B}" type="presOf" srcId="{200D5F53-5F41-4295-AB07-9BA35A48ED41}" destId="{3418617E-803F-478B-BEF8-2F2E3187679B}" srcOrd="1" destOrd="0" presId="urn:microsoft.com/office/officeart/2008/layout/HorizontalMultiLevelHierarchy"/>
    <dgm:cxn modelId="{BA1B7720-5D80-4AD5-9732-2637B542CE29}" type="presOf" srcId="{35150510-EF8B-42DD-8E90-069E038D1FCB}" destId="{A7B7AD4F-63B6-43E3-9FA9-3652C2D76E2D}" srcOrd="0" destOrd="0" presId="urn:microsoft.com/office/officeart/2008/layout/HorizontalMultiLevelHierarchy"/>
    <dgm:cxn modelId="{0FF62822-D1EC-4991-B8D1-89CE676342FD}" type="presOf" srcId="{A05F8A7C-3087-48C8-8E60-91BE7A43EACB}" destId="{E040EE14-BDF7-47A5-B626-6B3482245DFA}" srcOrd="1" destOrd="0" presId="urn:microsoft.com/office/officeart/2008/layout/HorizontalMultiLevelHierarchy"/>
    <dgm:cxn modelId="{544DAB3D-E1B8-492E-B68E-04001D1523B4}" type="presOf" srcId="{26E50DE3-5D11-4FEF-B9A0-CF9B797B236F}" destId="{ABFE4DF9-B9D6-443C-A442-D94DCD6E9407}" srcOrd="0" destOrd="0" presId="urn:microsoft.com/office/officeart/2008/layout/HorizontalMultiLevelHierarchy"/>
    <dgm:cxn modelId="{B0CA8B8F-FAF3-4302-A468-CA12A9A3B538}" srcId="{26E0DBCA-A27E-43D4-965B-E319BB136EB8}" destId="{D22E5B31-8127-44C9-93C3-E784556152A6}" srcOrd="1" destOrd="0" parTransId="{162A6AEB-89C9-4DDA-84A8-38950F3B6EFF}" sibTransId="{23F0A1A1-695C-4A2C-A2A6-30CADB5C63B1}"/>
    <dgm:cxn modelId="{046783D2-EF72-4A3D-8E30-BFF3B381C739}" srcId="{4999FC59-87B4-4797-8238-4782726B886B}" destId="{949841D6-74E7-40DB-9DCF-8DACE7A584FA}" srcOrd="1" destOrd="0" parTransId="{E4EC24EE-8C49-4BB2-97B3-BFB89D2F4901}" sibTransId="{CCAFF35C-1B1D-4E70-8FCB-6C12F064CAEE}"/>
    <dgm:cxn modelId="{1360002C-D30A-48E0-9763-17693528B1D2}" srcId="{C8E8461E-A880-4C32-A24E-C7D0804AFE8D}" destId="{4999FC59-87B4-4797-8238-4782726B886B}" srcOrd="1" destOrd="0" parTransId="{B3B3E231-D0FE-4C3E-A13E-ECC165763DCC}" sibTransId="{F37034CC-EC01-49FB-BAF3-DF467614B240}"/>
    <dgm:cxn modelId="{A31701D7-915B-45D1-AE61-56EBEC1D29E6}" type="presOf" srcId="{AC564FA1-11DB-46E0-A08D-398EA18C7B15}" destId="{AD05C894-ABF0-4BD1-AFA5-05E0BAA248D2}" srcOrd="0" destOrd="0" presId="urn:microsoft.com/office/officeart/2008/layout/HorizontalMultiLevelHierarchy"/>
    <dgm:cxn modelId="{24CB7056-5EE0-48A0-9BF8-773519FFB0C1}" type="presOf" srcId="{B3B3E231-D0FE-4C3E-A13E-ECC165763DCC}" destId="{F8801C72-B94D-404F-AD3D-76A2250B0FB1}" srcOrd="0" destOrd="0" presId="urn:microsoft.com/office/officeart/2008/layout/HorizontalMultiLevelHierarchy"/>
    <dgm:cxn modelId="{205AA077-6AE1-42FB-AC1E-F40CF9C2A559}" type="presOf" srcId="{889D742B-A3EF-4565-908F-F2DA4058F5B0}" destId="{A8E02C21-D944-4C7F-9A44-5F8AF709A236}" srcOrd="0" destOrd="0" presId="urn:microsoft.com/office/officeart/2008/layout/HorizontalMultiLevelHierarchy"/>
    <dgm:cxn modelId="{DC8CB2D9-8A3C-4963-B95F-EB4A71E77137}" type="presOf" srcId="{CDFBE1B9-A472-493E-8C1E-50A1BB660F81}" destId="{668453F2-7C7B-4FA2-B57A-A90B5C7D8140}" srcOrd="0" destOrd="0" presId="urn:microsoft.com/office/officeart/2008/layout/HorizontalMultiLevelHierarchy"/>
    <dgm:cxn modelId="{5895BACC-8240-4EF9-BCD5-93A09590A144}" type="presOf" srcId="{C9CF43EB-CAAC-4D84-A2E4-690C3AD11C10}" destId="{28D38CD6-441F-4C28-BB04-5F619D409C28}" srcOrd="0" destOrd="0" presId="urn:microsoft.com/office/officeart/2008/layout/HorizontalMultiLevelHierarchy"/>
    <dgm:cxn modelId="{1E083D6B-943A-46F3-A6E4-F8700220DF04}" type="presOf" srcId="{200D5F53-5F41-4295-AB07-9BA35A48ED41}" destId="{670B7BB2-96DF-4D0D-9FF6-46859CF2D4BF}" srcOrd="0" destOrd="0" presId="urn:microsoft.com/office/officeart/2008/layout/HorizontalMultiLevelHierarchy"/>
    <dgm:cxn modelId="{99AB1650-F869-4669-B766-1E43EC359926}" srcId="{4999FC59-87B4-4797-8238-4782726B886B}" destId="{26E50DE3-5D11-4FEF-B9A0-CF9B797B236F}" srcOrd="2" destOrd="0" parTransId="{CDFBE1B9-A472-493E-8C1E-50A1BB660F81}" sibTransId="{53AD075D-7FFD-465B-A96B-220638453C14}"/>
    <dgm:cxn modelId="{C336DBBB-C141-4254-8618-FC80A3796CA5}" srcId="{26E0DBCA-A27E-43D4-965B-E319BB136EB8}" destId="{AC564FA1-11DB-46E0-A08D-398EA18C7B15}" srcOrd="3" destOrd="0" parTransId="{AA8809BF-8F14-4BA3-9BDE-5BF7A7C18FC2}" sibTransId="{068CDC40-1533-4164-89D6-EC7D3A30E36E}"/>
    <dgm:cxn modelId="{5B14333E-D3EA-4CB5-9978-704A4B5CA8D3}" type="presOf" srcId="{1E64AC30-AC07-4B4C-B2D9-E7806F9D18E1}" destId="{F544BBB6-4065-450F-B0A0-ED7073C72E8B}" srcOrd="0" destOrd="0" presId="urn:microsoft.com/office/officeart/2008/layout/HorizontalMultiLevelHierarchy"/>
    <dgm:cxn modelId="{8C9DA99E-55A6-4D28-95AC-369376F9082B}" srcId="{26E0DBCA-A27E-43D4-965B-E319BB136EB8}" destId="{373515FA-A8BF-4993-8E99-E1E9819903FE}" srcOrd="2" destOrd="0" parTransId="{A05F8A7C-3087-48C8-8E60-91BE7A43EACB}" sibTransId="{318F0A5A-4E8F-4988-A7A0-5E4EC8313334}"/>
    <dgm:cxn modelId="{BB4C99DE-6A4C-449D-967B-281531A0140B}" type="presOf" srcId="{E4EC24EE-8C49-4BB2-97B3-BFB89D2F4901}" destId="{3264D064-B915-4607-A8B0-C2F048922D37}" srcOrd="1" destOrd="0" presId="urn:microsoft.com/office/officeart/2008/layout/HorizontalMultiLevelHierarchy"/>
    <dgm:cxn modelId="{9A487470-74CE-4DD5-A885-87DD8FD28D1A}" type="presOf" srcId="{AA8809BF-8F14-4BA3-9BDE-5BF7A7C18FC2}" destId="{1C02D334-ECC9-4D83-9030-E87CCB58E3AC}" srcOrd="0" destOrd="0" presId="urn:microsoft.com/office/officeart/2008/layout/HorizontalMultiLevelHierarchy"/>
    <dgm:cxn modelId="{E72E02E1-A2AF-40F1-B4C0-B51114074997}" type="presParOf" srcId="{A7B7AD4F-63B6-43E3-9FA9-3652C2D76E2D}" destId="{995BB6D9-2D9D-4641-BA41-024CAFAC390A}" srcOrd="0" destOrd="0" presId="urn:microsoft.com/office/officeart/2008/layout/HorizontalMultiLevelHierarchy"/>
    <dgm:cxn modelId="{90BA0743-AA6C-41BD-9425-E562EBC2CF2F}" type="presParOf" srcId="{995BB6D9-2D9D-4641-BA41-024CAFAC390A}" destId="{ABF124E2-0C8C-43E3-865B-59942BED9830}" srcOrd="0" destOrd="0" presId="urn:microsoft.com/office/officeart/2008/layout/HorizontalMultiLevelHierarchy"/>
    <dgm:cxn modelId="{A55D51A8-28E2-4BE0-8674-F2CDB9420211}" type="presParOf" srcId="{995BB6D9-2D9D-4641-BA41-024CAFAC390A}" destId="{D76A7861-F2B8-4740-AA8E-98151FC1AA06}" srcOrd="1" destOrd="0" presId="urn:microsoft.com/office/officeart/2008/layout/HorizontalMultiLevelHierarchy"/>
    <dgm:cxn modelId="{DCD40E6E-128E-4422-84C1-9A5E3F090BFC}" type="presParOf" srcId="{D76A7861-F2B8-4740-AA8E-98151FC1AA06}" destId="{28D38CD6-441F-4C28-BB04-5F619D409C28}" srcOrd="0" destOrd="0" presId="urn:microsoft.com/office/officeart/2008/layout/HorizontalMultiLevelHierarchy"/>
    <dgm:cxn modelId="{F86F7D21-CCA9-43D9-B10C-1AF1FBA1C46A}" type="presParOf" srcId="{28D38CD6-441F-4C28-BB04-5F619D409C28}" destId="{3B2EB0F8-CAD1-45E4-91BB-6E7D0C1A7EF3}" srcOrd="0" destOrd="0" presId="urn:microsoft.com/office/officeart/2008/layout/HorizontalMultiLevelHierarchy"/>
    <dgm:cxn modelId="{6640BA54-0AF2-4D49-B408-CCACC63371DF}" type="presParOf" srcId="{D76A7861-F2B8-4740-AA8E-98151FC1AA06}" destId="{DC0730F0-DE51-42C6-90B0-200645A0A36B}" srcOrd="1" destOrd="0" presId="urn:microsoft.com/office/officeart/2008/layout/HorizontalMultiLevelHierarchy"/>
    <dgm:cxn modelId="{B52295B5-3A97-43DA-BAC1-98BEFBD30B7C}" type="presParOf" srcId="{DC0730F0-DE51-42C6-90B0-200645A0A36B}" destId="{129AB835-1851-4690-A649-CF47D7AF60FC}" srcOrd="0" destOrd="0" presId="urn:microsoft.com/office/officeart/2008/layout/HorizontalMultiLevelHierarchy"/>
    <dgm:cxn modelId="{6D40C254-ECC9-47A6-BA93-DDC2445283FF}" type="presParOf" srcId="{DC0730F0-DE51-42C6-90B0-200645A0A36B}" destId="{356BD044-ED42-4179-84D9-3AC097506565}" srcOrd="1" destOrd="0" presId="urn:microsoft.com/office/officeart/2008/layout/HorizontalMultiLevelHierarchy"/>
    <dgm:cxn modelId="{D8BB87E3-BC70-40D2-8B80-26CEA256D420}" type="presParOf" srcId="{356BD044-ED42-4179-84D9-3AC097506565}" destId="{611560E0-7218-4A6F-B47A-495235FAF401}" srcOrd="0" destOrd="0" presId="urn:microsoft.com/office/officeart/2008/layout/HorizontalMultiLevelHierarchy"/>
    <dgm:cxn modelId="{C60C23AC-84D6-49AE-8EC8-30041E8E6022}" type="presParOf" srcId="{611560E0-7218-4A6F-B47A-495235FAF401}" destId="{D1A732C6-EE4E-423B-841D-8F345B5A125B}" srcOrd="0" destOrd="0" presId="urn:microsoft.com/office/officeart/2008/layout/HorizontalMultiLevelHierarchy"/>
    <dgm:cxn modelId="{A029D6C1-5BDF-4A98-8AF5-57F932331B7E}" type="presParOf" srcId="{356BD044-ED42-4179-84D9-3AC097506565}" destId="{57BF46B2-C348-40AF-901B-96D413978A41}" srcOrd="1" destOrd="0" presId="urn:microsoft.com/office/officeart/2008/layout/HorizontalMultiLevelHierarchy"/>
    <dgm:cxn modelId="{3B400C29-6D90-46D6-88D0-7CFA6F8FC7DE}" type="presParOf" srcId="{57BF46B2-C348-40AF-901B-96D413978A41}" destId="{F544BBB6-4065-450F-B0A0-ED7073C72E8B}" srcOrd="0" destOrd="0" presId="urn:microsoft.com/office/officeart/2008/layout/HorizontalMultiLevelHierarchy"/>
    <dgm:cxn modelId="{FCF73A8C-9C4C-4702-B24C-4B38518CD41A}" type="presParOf" srcId="{57BF46B2-C348-40AF-901B-96D413978A41}" destId="{7D6E1E64-6CDC-45CC-AC6C-FB010D3E8799}" srcOrd="1" destOrd="0" presId="urn:microsoft.com/office/officeart/2008/layout/HorizontalMultiLevelHierarchy"/>
    <dgm:cxn modelId="{E1F16C11-5B6E-4B61-AD7A-3ED3A6300F1A}" type="presParOf" srcId="{356BD044-ED42-4179-84D9-3AC097506565}" destId="{68B94B9B-631E-44F5-888F-76DE9F7597A3}" srcOrd="2" destOrd="0" presId="urn:microsoft.com/office/officeart/2008/layout/HorizontalMultiLevelHierarchy"/>
    <dgm:cxn modelId="{24BE0B79-BA1A-4BC3-A026-94C73F2340C4}" type="presParOf" srcId="{68B94B9B-631E-44F5-888F-76DE9F7597A3}" destId="{7065000C-CB87-439A-A426-6A690B1038DA}" srcOrd="0" destOrd="0" presId="urn:microsoft.com/office/officeart/2008/layout/HorizontalMultiLevelHierarchy"/>
    <dgm:cxn modelId="{C4DD17FD-2908-41B7-A189-B6FF9615F183}" type="presParOf" srcId="{356BD044-ED42-4179-84D9-3AC097506565}" destId="{1C1DDC9D-3000-4446-B755-18D809C1D6AB}" srcOrd="3" destOrd="0" presId="urn:microsoft.com/office/officeart/2008/layout/HorizontalMultiLevelHierarchy"/>
    <dgm:cxn modelId="{CE0D8014-95B5-4FC4-A904-549F127D41DE}" type="presParOf" srcId="{1C1DDC9D-3000-4446-B755-18D809C1D6AB}" destId="{FBE9D43F-A9A8-4AD3-80BA-89B2F9411FC2}" srcOrd="0" destOrd="0" presId="urn:microsoft.com/office/officeart/2008/layout/HorizontalMultiLevelHierarchy"/>
    <dgm:cxn modelId="{18ADF30A-8399-45BE-A688-CED7343CCABA}" type="presParOf" srcId="{1C1DDC9D-3000-4446-B755-18D809C1D6AB}" destId="{99EB84CA-7B4A-4516-972F-04DB612600E8}" srcOrd="1" destOrd="0" presId="urn:microsoft.com/office/officeart/2008/layout/HorizontalMultiLevelHierarchy"/>
    <dgm:cxn modelId="{64902D98-AACC-4AA1-B112-9AA8F2399342}" type="presParOf" srcId="{356BD044-ED42-4179-84D9-3AC097506565}" destId="{8273C1B1-DB41-4170-A2BB-0F3B6D3F6E40}" srcOrd="4" destOrd="0" presId="urn:microsoft.com/office/officeart/2008/layout/HorizontalMultiLevelHierarchy"/>
    <dgm:cxn modelId="{587F554B-B3B6-4403-8E28-B2A719A5206A}" type="presParOf" srcId="{8273C1B1-DB41-4170-A2BB-0F3B6D3F6E40}" destId="{E040EE14-BDF7-47A5-B626-6B3482245DFA}" srcOrd="0" destOrd="0" presId="urn:microsoft.com/office/officeart/2008/layout/HorizontalMultiLevelHierarchy"/>
    <dgm:cxn modelId="{476789A0-0199-4D63-B578-B690A0539A7B}" type="presParOf" srcId="{356BD044-ED42-4179-84D9-3AC097506565}" destId="{88647AB2-0BA7-4908-9C56-0033C3E49113}" srcOrd="5" destOrd="0" presId="urn:microsoft.com/office/officeart/2008/layout/HorizontalMultiLevelHierarchy"/>
    <dgm:cxn modelId="{0198B518-8689-4E06-8847-CD2FCAAFDA68}" type="presParOf" srcId="{88647AB2-0BA7-4908-9C56-0033C3E49113}" destId="{F9321DF5-81A2-4657-B400-4EE96596E882}" srcOrd="0" destOrd="0" presId="urn:microsoft.com/office/officeart/2008/layout/HorizontalMultiLevelHierarchy"/>
    <dgm:cxn modelId="{4AE6609D-1CC6-4415-9D35-E373782DE4BB}" type="presParOf" srcId="{88647AB2-0BA7-4908-9C56-0033C3E49113}" destId="{F5645E1E-07BE-45E5-A722-FC4FCF2AD0A8}" srcOrd="1" destOrd="0" presId="urn:microsoft.com/office/officeart/2008/layout/HorizontalMultiLevelHierarchy"/>
    <dgm:cxn modelId="{9858A53B-C974-45D5-A9F9-F9F6CEBE6F89}" type="presParOf" srcId="{356BD044-ED42-4179-84D9-3AC097506565}" destId="{1C02D334-ECC9-4D83-9030-E87CCB58E3AC}" srcOrd="6" destOrd="0" presId="urn:microsoft.com/office/officeart/2008/layout/HorizontalMultiLevelHierarchy"/>
    <dgm:cxn modelId="{A11FC287-E5F1-4085-A16B-68AF11281286}" type="presParOf" srcId="{1C02D334-ECC9-4D83-9030-E87CCB58E3AC}" destId="{284A6142-0AA5-4D6C-9198-4DEF7A98205F}" srcOrd="0" destOrd="0" presId="urn:microsoft.com/office/officeart/2008/layout/HorizontalMultiLevelHierarchy"/>
    <dgm:cxn modelId="{6694D349-6B56-457C-9087-FF871024D937}" type="presParOf" srcId="{356BD044-ED42-4179-84D9-3AC097506565}" destId="{C3BA7CFE-D247-46FB-A943-6B9F0BC08746}" srcOrd="7" destOrd="0" presId="urn:microsoft.com/office/officeart/2008/layout/HorizontalMultiLevelHierarchy"/>
    <dgm:cxn modelId="{E5AC35B6-579A-4FFC-9B44-744F57C9B74B}" type="presParOf" srcId="{C3BA7CFE-D247-46FB-A943-6B9F0BC08746}" destId="{AD05C894-ABF0-4BD1-AFA5-05E0BAA248D2}" srcOrd="0" destOrd="0" presId="urn:microsoft.com/office/officeart/2008/layout/HorizontalMultiLevelHierarchy"/>
    <dgm:cxn modelId="{FD738657-FC33-40AF-94E8-E51F2A499EC7}" type="presParOf" srcId="{C3BA7CFE-D247-46FB-A943-6B9F0BC08746}" destId="{2C274E0B-61A3-4912-8864-F947B68AFB0A}" srcOrd="1" destOrd="0" presId="urn:microsoft.com/office/officeart/2008/layout/HorizontalMultiLevelHierarchy"/>
    <dgm:cxn modelId="{162974CF-28D5-4570-B473-E11F96007C91}" type="presParOf" srcId="{D76A7861-F2B8-4740-AA8E-98151FC1AA06}" destId="{F8801C72-B94D-404F-AD3D-76A2250B0FB1}" srcOrd="2" destOrd="0" presId="urn:microsoft.com/office/officeart/2008/layout/HorizontalMultiLevelHierarchy"/>
    <dgm:cxn modelId="{172D1D60-6E3F-4A5E-B818-A0F84198E8CC}" type="presParOf" srcId="{F8801C72-B94D-404F-AD3D-76A2250B0FB1}" destId="{EB757CF8-EE1A-4E1B-B2EC-7A2D03822D2F}" srcOrd="0" destOrd="0" presId="urn:microsoft.com/office/officeart/2008/layout/HorizontalMultiLevelHierarchy"/>
    <dgm:cxn modelId="{F4A37523-1FBC-45AC-9A5E-642D26FC275B}" type="presParOf" srcId="{D76A7861-F2B8-4740-AA8E-98151FC1AA06}" destId="{077DC47D-55F5-4729-81D6-C02CEA14473C}" srcOrd="3" destOrd="0" presId="urn:microsoft.com/office/officeart/2008/layout/HorizontalMultiLevelHierarchy"/>
    <dgm:cxn modelId="{CEEC7FA6-4E64-4B31-9BDB-A21DF7535D63}" type="presParOf" srcId="{077DC47D-55F5-4729-81D6-C02CEA14473C}" destId="{3B5BB035-CCE8-44BA-B280-11BFF0EF9F73}" srcOrd="0" destOrd="0" presId="urn:microsoft.com/office/officeart/2008/layout/HorizontalMultiLevelHierarchy"/>
    <dgm:cxn modelId="{389EFBA5-8CF5-4D94-BC9A-B3EC32D79CDA}" type="presParOf" srcId="{077DC47D-55F5-4729-81D6-C02CEA14473C}" destId="{C55E072D-F222-475A-BBBA-894429CF5429}" srcOrd="1" destOrd="0" presId="urn:microsoft.com/office/officeart/2008/layout/HorizontalMultiLevelHierarchy"/>
    <dgm:cxn modelId="{14D96370-A82E-4AD7-9AD3-C39C41FABBAE}" type="presParOf" srcId="{C55E072D-F222-475A-BBBA-894429CF5429}" destId="{670B7BB2-96DF-4D0D-9FF6-46859CF2D4BF}" srcOrd="0" destOrd="0" presId="urn:microsoft.com/office/officeart/2008/layout/HorizontalMultiLevelHierarchy"/>
    <dgm:cxn modelId="{ABA779C0-28A9-46EF-A9DD-060DD0C9CD5E}" type="presParOf" srcId="{670B7BB2-96DF-4D0D-9FF6-46859CF2D4BF}" destId="{3418617E-803F-478B-BEF8-2F2E3187679B}" srcOrd="0" destOrd="0" presId="urn:microsoft.com/office/officeart/2008/layout/HorizontalMultiLevelHierarchy"/>
    <dgm:cxn modelId="{64070703-F05F-4B24-A51D-653D49869D8F}" type="presParOf" srcId="{C55E072D-F222-475A-BBBA-894429CF5429}" destId="{9837A3DF-2F5E-4CEA-A68D-B163C91218E8}" srcOrd="1" destOrd="0" presId="urn:microsoft.com/office/officeart/2008/layout/HorizontalMultiLevelHierarchy"/>
    <dgm:cxn modelId="{87850811-07E2-4EEB-A14D-66695169A3A1}" type="presParOf" srcId="{9837A3DF-2F5E-4CEA-A68D-B163C91218E8}" destId="{A8E02C21-D944-4C7F-9A44-5F8AF709A236}" srcOrd="0" destOrd="0" presId="urn:microsoft.com/office/officeart/2008/layout/HorizontalMultiLevelHierarchy"/>
    <dgm:cxn modelId="{2205B679-BCCC-46C2-A051-B3030368D0FE}" type="presParOf" srcId="{9837A3DF-2F5E-4CEA-A68D-B163C91218E8}" destId="{12EF6D0F-DA23-467C-BAB1-D30AE03C658F}" srcOrd="1" destOrd="0" presId="urn:microsoft.com/office/officeart/2008/layout/HorizontalMultiLevelHierarchy"/>
    <dgm:cxn modelId="{651CFA97-6DA9-4294-BC22-856F5D7FAAE3}" type="presParOf" srcId="{C55E072D-F222-475A-BBBA-894429CF5429}" destId="{587F5E71-CB7D-45A5-8EF6-F5F4A9AC6E78}" srcOrd="2" destOrd="0" presId="urn:microsoft.com/office/officeart/2008/layout/HorizontalMultiLevelHierarchy"/>
    <dgm:cxn modelId="{3AF1BEAD-0A64-4C0D-95C5-A49B741593AE}" type="presParOf" srcId="{587F5E71-CB7D-45A5-8EF6-F5F4A9AC6E78}" destId="{3264D064-B915-4607-A8B0-C2F048922D37}" srcOrd="0" destOrd="0" presId="urn:microsoft.com/office/officeart/2008/layout/HorizontalMultiLevelHierarchy"/>
    <dgm:cxn modelId="{D0550740-E996-4461-BE3B-2682AD6990B9}" type="presParOf" srcId="{C55E072D-F222-475A-BBBA-894429CF5429}" destId="{C53C3CB5-EB23-4A04-A955-35265727B192}" srcOrd="3" destOrd="0" presId="urn:microsoft.com/office/officeart/2008/layout/HorizontalMultiLevelHierarchy"/>
    <dgm:cxn modelId="{7C95F5FB-F473-4B00-BE8A-6AB8092DCFD0}" type="presParOf" srcId="{C53C3CB5-EB23-4A04-A955-35265727B192}" destId="{0D155108-D81A-48BC-9FD8-E10438F94B00}" srcOrd="0" destOrd="0" presId="urn:microsoft.com/office/officeart/2008/layout/HorizontalMultiLevelHierarchy"/>
    <dgm:cxn modelId="{45935D44-67CA-4444-97F2-A4F60DBA015F}" type="presParOf" srcId="{C53C3CB5-EB23-4A04-A955-35265727B192}" destId="{36F13BB6-CF36-45F3-86BC-EEA55A070ED7}" srcOrd="1" destOrd="0" presId="urn:microsoft.com/office/officeart/2008/layout/HorizontalMultiLevelHierarchy"/>
    <dgm:cxn modelId="{6F90C701-0727-479A-BFF5-1F8EF06C13CA}" type="presParOf" srcId="{C55E072D-F222-475A-BBBA-894429CF5429}" destId="{668453F2-7C7B-4FA2-B57A-A90B5C7D8140}" srcOrd="4" destOrd="0" presId="urn:microsoft.com/office/officeart/2008/layout/HorizontalMultiLevelHierarchy"/>
    <dgm:cxn modelId="{35FAA6F2-DCD9-47E7-8386-AE76AF17ADAD}" type="presParOf" srcId="{668453F2-7C7B-4FA2-B57A-A90B5C7D8140}" destId="{DF412845-389A-4AA5-93EF-B3AA8C9E62EB}" srcOrd="0" destOrd="0" presId="urn:microsoft.com/office/officeart/2008/layout/HorizontalMultiLevelHierarchy"/>
    <dgm:cxn modelId="{BDDC53F7-7868-41A2-ACFD-4674A79B4BF9}" type="presParOf" srcId="{C55E072D-F222-475A-BBBA-894429CF5429}" destId="{E5A43B32-C802-456C-835A-2A6FF518C893}" srcOrd="5" destOrd="0" presId="urn:microsoft.com/office/officeart/2008/layout/HorizontalMultiLevelHierarchy"/>
    <dgm:cxn modelId="{9F344524-092E-4BB8-B248-9591E8A47964}" type="presParOf" srcId="{E5A43B32-C802-456C-835A-2A6FF518C893}" destId="{ABFE4DF9-B9D6-443C-A442-D94DCD6E9407}" srcOrd="0" destOrd="0" presId="urn:microsoft.com/office/officeart/2008/layout/HorizontalMultiLevelHierarchy"/>
    <dgm:cxn modelId="{925455A2-006B-471E-B1D0-D4CE49A82A49}" type="presParOf" srcId="{E5A43B32-C802-456C-835A-2A6FF518C893}" destId="{CE4E10B8-2A56-4014-80FE-62E25B1B2E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dirty="0" err="1" smtClean="0"/>
            <a:t>Topics</a:t>
          </a:r>
          <a:endParaRPr lang="es-ES" sz="4000" dirty="0">
            <a:solidFill>
              <a:srgbClr val="ECECEC"/>
            </a:solidFill>
          </a:endParaRPr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D834D589-6817-4D3B-A9B3-34FB32CB375F}">
      <dgm:prSet phldrT="[Texto]"/>
      <dgm:spPr/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C6B6E92B-B949-4F8D-87B7-2F67C1009393}" type="parTrans" cxnId="{97A2D7EC-D018-4B4E-85F4-6265C3A0C805}">
      <dgm:prSet/>
      <dgm:spPr/>
      <dgm:t>
        <a:bodyPr/>
        <a:lstStyle/>
        <a:p>
          <a:endParaRPr lang="es-ES"/>
        </a:p>
      </dgm:t>
    </dgm:pt>
    <dgm:pt modelId="{5ECAA003-5191-4F28-B987-31CEAFB06D97}" type="sibTrans" cxnId="{97A2D7EC-D018-4B4E-85F4-6265C3A0C805}">
      <dgm:prSet/>
      <dgm:spPr/>
      <dgm:t>
        <a:bodyPr/>
        <a:lstStyle/>
        <a:p>
          <a:endParaRPr lang="es-ES"/>
        </a:p>
      </dgm:t>
    </dgm:pt>
    <dgm:pt modelId="{38700037-40EF-4A7F-8C74-C0EFEBE165A8}">
      <dgm:prSet phldrT="[Texto]"/>
      <dgm:spPr/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111D1E3B-12F0-4F7A-BCE5-C5738522CAB7}" type="parTrans" cxnId="{C7D3E530-75AA-4482-A33F-A6CF8C70DCA9}">
      <dgm:prSet/>
      <dgm:spPr/>
      <dgm:t>
        <a:bodyPr/>
        <a:lstStyle/>
        <a:p>
          <a:endParaRPr lang="es-ES"/>
        </a:p>
      </dgm:t>
    </dgm:pt>
    <dgm:pt modelId="{BC8F6F13-B523-4B4C-B889-999045AC3CF3}" type="sibTrans" cxnId="{C7D3E530-75AA-4482-A33F-A6CF8C70DCA9}">
      <dgm:prSet/>
      <dgm:spPr/>
      <dgm:t>
        <a:bodyPr/>
        <a:lstStyle/>
        <a:p>
          <a:endParaRPr lang="es-ES"/>
        </a:p>
      </dgm:t>
    </dgm:pt>
    <dgm:pt modelId="{094019FA-BB6B-48C0-B59A-EC08A2B94CB6}">
      <dgm:prSet phldrT="[Texto]"/>
      <dgm:spPr/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8BE1A170-5BD0-4AA2-B816-AD59B5B0E406}" type="parTrans" cxnId="{CDB71E08-A3C0-4124-84FE-01AE240320DC}">
      <dgm:prSet/>
      <dgm:spPr/>
      <dgm:t>
        <a:bodyPr/>
        <a:lstStyle/>
        <a:p>
          <a:endParaRPr lang="es-ES"/>
        </a:p>
      </dgm:t>
    </dgm:pt>
    <dgm:pt modelId="{12DF6900-81F7-4E80-9745-D848172970F4}" type="sibTrans" cxnId="{CDB71E08-A3C0-4124-84FE-01AE240320DC}">
      <dgm:prSet/>
      <dgm:spPr/>
      <dgm:t>
        <a:bodyPr/>
        <a:lstStyle/>
        <a:p>
          <a:endParaRPr lang="es-ES"/>
        </a:p>
      </dgm:t>
    </dgm:pt>
    <dgm:pt modelId="{E393B671-B999-43D2-B5A2-FCC785F2EA37}">
      <dgm:prSet phldrT="[Texto]"/>
      <dgm:spPr/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D4116779-795F-457D-8F79-D1230B7CD398}" type="parTrans" cxnId="{DB0B9C83-57E2-4117-8AEC-3E9095C15648}">
      <dgm:prSet/>
      <dgm:spPr/>
      <dgm:t>
        <a:bodyPr/>
        <a:lstStyle/>
        <a:p>
          <a:endParaRPr lang="es-ES"/>
        </a:p>
      </dgm:t>
    </dgm:pt>
    <dgm:pt modelId="{C79AE235-F0B3-4AA4-8CCE-1B083494A7E8}" type="sibTrans" cxnId="{DB0B9C83-57E2-4117-8AEC-3E9095C15648}">
      <dgm:prSet/>
      <dgm:spPr/>
      <dgm:t>
        <a:bodyPr/>
        <a:lstStyle/>
        <a:p>
          <a:endParaRPr lang="es-ES"/>
        </a:p>
      </dgm:t>
    </dgm:pt>
    <dgm:pt modelId="{85C52FC8-4513-4D73-8B8B-D901AE8A8776}">
      <dgm:prSet phldrT="[Texto]"/>
      <dgm:spPr/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EB45BAF-E6C3-45D3-9E04-9F8F0BFB364A}" type="parTrans" cxnId="{85F1155E-59C7-4D31-B13F-9062359AB651}">
      <dgm:prSet/>
      <dgm:spPr/>
      <dgm:t>
        <a:bodyPr/>
        <a:lstStyle/>
        <a:p>
          <a:endParaRPr lang="es-ES"/>
        </a:p>
      </dgm:t>
    </dgm:pt>
    <dgm:pt modelId="{98B501CF-DFBC-4B2F-B0F8-12179945F351}" type="sibTrans" cxnId="{85F1155E-59C7-4D31-B13F-9062359AB651}">
      <dgm:prSet/>
      <dgm:spPr/>
      <dgm:t>
        <a:bodyPr/>
        <a:lstStyle/>
        <a:p>
          <a:endParaRPr lang="es-ES"/>
        </a:p>
      </dgm:t>
    </dgm:pt>
    <dgm:pt modelId="{AA89039B-24B5-4E32-8B33-FE29A22DF3E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20B855CB-7DC9-4CCD-945B-4D55B9D2F340}" type="parTrans" cxnId="{7404C845-DE67-4668-92E4-332C60F787A0}">
      <dgm:prSet/>
      <dgm:spPr/>
      <dgm:t>
        <a:bodyPr/>
        <a:lstStyle/>
        <a:p>
          <a:endParaRPr lang="es-ES"/>
        </a:p>
      </dgm:t>
    </dgm:pt>
    <dgm:pt modelId="{E75B4D0E-4983-4C5B-8B61-40CD4CE8671A}" type="sibTrans" cxnId="{7404C845-DE67-4668-92E4-332C60F787A0}">
      <dgm:prSet/>
      <dgm:spPr/>
      <dgm:t>
        <a:bodyPr/>
        <a:lstStyle/>
        <a:p>
          <a:endParaRPr lang="es-ES"/>
        </a:p>
      </dgm:t>
    </dgm:pt>
    <dgm:pt modelId="{EAB0D79F-5576-49FF-A850-944842BD7A8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C477DB7C-9F38-486F-9091-B464AC255C9F}" type="parTrans" cxnId="{7A703364-22DF-41D1-B535-6C710B71C03D}">
      <dgm:prSet/>
      <dgm:spPr/>
      <dgm:t>
        <a:bodyPr/>
        <a:lstStyle/>
        <a:p>
          <a:endParaRPr lang="es-ES"/>
        </a:p>
      </dgm:t>
    </dgm:pt>
    <dgm:pt modelId="{B90A0A97-702D-4501-9788-4601F8CFFB22}" type="sibTrans" cxnId="{7A703364-22DF-41D1-B535-6C710B71C03D}">
      <dgm:prSet/>
      <dgm:spPr/>
      <dgm:t>
        <a:bodyPr/>
        <a:lstStyle/>
        <a:p>
          <a:endParaRPr lang="es-ES"/>
        </a:p>
      </dgm:t>
    </dgm:pt>
    <dgm:pt modelId="{F631A14D-DC9A-4BE2-9332-B4EE20B95D7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9340D0DA-FC31-48ED-B8C3-FEF18EB9F2FC}" type="parTrans" cxnId="{703CB928-FE72-4D9B-B29F-D9A988782733}">
      <dgm:prSet/>
      <dgm:spPr/>
      <dgm:t>
        <a:bodyPr/>
        <a:lstStyle/>
        <a:p>
          <a:endParaRPr lang="es-ES"/>
        </a:p>
      </dgm:t>
    </dgm:pt>
    <dgm:pt modelId="{92D3B531-4246-492F-85EE-236E5138693E}" type="sibTrans" cxnId="{703CB928-FE72-4D9B-B29F-D9A988782733}">
      <dgm:prSet/>
      <dgm:spPr/>
      <dgm:t>
        <a:bodyPr/>
        <a:lstStyle/>
        <a:p>
          <a:endParaRPr lang="es-ES"/>
        </a:p>
      </dgm:t>
    </dgm:pt>
    <dgm:pt modelId="{E09D396A-BB4F-4B5C-965C-977922F378A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EA4DC7B0-6B38-455C-836C-EE6397626479}" type="parTrans" cxnId="{925979E5-A0AD-4C95-914B-47C78C563B42}">
      <dgm:prSet/>
      <dgm:spPr/>
      <dgm:t>
        <a:bodyPr/>
        <a:lstStyle/>
        <a:p>
          <a:endParaRPr lang="es-ES"/>
        </a:p>
      </dgm:t>
    </dgm:pt>
    <dgm:pt modelId="{56735C28-49E4-403D-B2CF-769760183466}" type="sibTrans" cxnId="{925979E5-A0AD-4C95-914B-47C78C563B42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E6A9C5AB-725E-41AD-A0FC-7EBB9F8AD000}" type="pres">
      <dgm:prSet presAssocID="{C6B6E92B-B949-4F8D-87B7-2F67C100939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7F00465-C5B4-4F80-B558-1990ABA8CA57}" type="pres">
      <dgm:prSet presAssocID="{C6B6E92B-B949-4F8D-87B7-2F67C100939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2C66B43-9091-4294-B4EB-286D5C954A62}" type="pres">
      <dgm:prSet presAssocID="{D834D589-6817-4D3B-A9B3-34FB32CB375F}" presName="root2" presStyleCnt="0"/>
      <dgm:spPr/>
    </dgm:pt>
    <dgm:pt modelId="{55F26710-4EC8-43B9-8766-8A52DADF1067}" type="pres">
      <dgm:prSet presAssocID="{D834D589-6817-4D3B-A9B3-34FB32CB375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257D81-8109-4E88-8C5C-7B9EED598E86}" type="pres">
      <dgm:prSet presAssocID="{D834D589-6817-4D3B-A9B3-34FB32CB375F}" presName="level3hierChild" presStyleCnt="0"/>
      <dgm:spPr/>
    </dgm:pt>
    <dgm:pt modelId="{F0283CFB-0D23-49AF-87DA-B0FEEA90ECBC}" type="pres">
      <dgm:prSet presAssocID="{111D1E3B-12F0-4F7A-BCE5-C5738522CAB7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C652F32C-2659-404B-932A-569321149CD1}" type="pres">
      <dgm:prSet presAssocID="{111D1E3B-12F0-4F7A-BCE5-C5738522CAB7}" presName="connTx" presStyleLbl="parChTrans1D3" presStyleIdx="0" presStyleCnt="7"/>
      <dgm:spPr/>
      <dgm:t>
        <a:bodyPr/>
        <a:lstStyle/>
        <a:p>
          <a:endParaRPr lang="es-ES"/>
        </a:p>
      </dgm:t>
    </dgm:pt>
    <dgm:pt modelId="{1F6B2348-AA53-474E-9A23-08CDDDDB8877}" type="pres">
      <dgm:prSet presAssocID="{38700037-40EF-4A7F-8C74-C0EFEBE165A8}" presName="root2" presStyleCnt="0"/>
      <dgm:spPr/>
    </dgm:pt>
    <dgm:pt modelId="{8EFAC3C8-63E8-4B7C-A2F2-2545EAF91CC2}" type="pres">
      <dgm:prSet presAssocID="{38700037-40EF-4A7F-8C74-C0EFEBE165A8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706DF0-6348-4C9A-A5A9-0AD543BFFFD9}" type="pres">
      <dgm:prSet presAssocID="{38700037-40EF-4A7F-8C74-C0EFEBE165A8}" presName="level3hierChild" presStyleCnt="0"/>
      <dgm:spPr/>
    </dgm:pt>
    <dgm:pt modelId="{6AF11A11-AF3E-4DB3-BA18-CD8DAFE7877B}" type="pres">
      <dgm:prSet presAssocID="{8BE1A170-5BD0-4AA2-B816-AD59B5B0E406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7597F124-FF8D-4CE8-94AB-8E69D50D236D}" type="pres">
      <dgm:prSet presAssocID="{8BE1A170-5BD0-4AA2-B816-AD59B5B0E406}" presName="connTx" presStyleLbl="parChTrans1D3" presStyleIdx="1" presStyleCnt="7"/>
      <dgm:spPr/>
      <dgm:t>
        <a:bodyPr/>
        <a:lstStyle/>
        <a:p>
          <a:endParaRPr lang="es-ES"/>
        </a:p>
      </dgm:t>
    </dgm:pt>
    <dgm:pt modelId="{CE3CCE22-923C-4BBE-918D-39C210B2D078}" type="pres">
      <dgm:prSet presAssocID="{094019FA-BB6B-48C0-B59A-EC08A2B94CB6}" presName="root2" presStyleCnt="0"/>
      <dgm:spPr/>
    </dgm:pt>
    <dgm:pt modelId="{C9F57BEC-D475-4766-8D8C-634C9540E387}" type="pres">
      <dgm:prSet presAssocID="{094019FA-BB6B-48C0-B59A-EC08A2B94CB6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AAFE6-FB26-4E7A-8DE8-F3FF78D4197D}" type="pres">
      <dgm:prSet presAssocID="{094019FA-BB6B-48C0-B59A-EC08A2B94CB6}" presName="level3hierChild" presStyleCnt="0"/>
      <dgm:spPr/>
    </dgm:pt>
    <dgm:pt modelId="{23133E7E-B89A-4CAB-8B16-70FC88DF90BD}" type="pres">
      <dgm:prSet presAssocID="{D4116779-795F-457D-8F79-D1230B7CD398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8ACB9C3-FE0E-4175-9DA3-02B4E56DC82B}" type="pres">
      <dgm:prSet presAssocID="{D4116779-795F-457D-8F79-D1230B7CD398}" presName="connTx" presStyleLbl="parChTrans1D3" presStyleIdx="2" presStyleCnt="7"/>
      <dgm:spPr/>
      <dgm:t>
        <a:bodyPr/>
        <a:lstStyle/>
        <a:p>
          <a:endParaRPr lang="es-ES"/>
        </a:p>
      </dgm:t>
    </dgm:pt>
    <dgm:pt modelId="{A78973DC-5456-4684-8E78-B9AD201A6844}" type="pres">
      <dgm:prSet presAssocID="{E393B671-B999-43D2-B5A2-FCC785F2EA37}" presName="root2" presStyleCnt="0"/>
      <dgm:spPr/>
    </dgm:pt>
    <dgm:pt modelId="{DBE8DDC2-CAE9-49AD-B604-430A2EA93303}" type="pres">
      <dgm:prSet presAssocID="{E393B671-B999-43D2-B5A2-FCC785F2EA37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A270A6-EE52-4C5E-9DC3-322319A68209}" type="pres">
      <dgm:prSet presAssocID="{E393B671-B999-43D2-B5A2-FCC785F2EA37}" presName="level3hierChild" presStyleCnt="0"/>
      <dgm:spPr/>
    </dgm:pt>
    <dgm:pt modelId="{531463EB-FF4C-485C-81AA-E306DC9C109C}" type="pres">
      <dgm:prSet presAssocID="{8EB45BAF-E6C3-45D3-9E04-9F8F0BFB364A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959E3834-A732-49DF-BBD2-D95E70699B71}" type="pres">
      <dgm:prSet presAssocID="{8EB45BAF-E6C3-45D3-9E04-9F8F0BFB364A}" presName="connTx" presStyleLbl="parChTrans1D3" presStyleIdx="3" presStyleCnt="7"/>
      <dgm:spPr/>
      <dgm:t>
        <a:bodyPr/>
        <a:lstStyle/>
        <a:p>
          <a:endParaRPr lang="es-ES"/>
        </a:p>
      </dgm:t>
    </dgm:pt>
    <dgm:pt modelId="{6A7CF4C1-B037-424A-A3B5-9A64EBEEAD4E}" type="pres">
      <dgm:prSet presAssocID="{85C52FC8-4513-4D73-8B8B-D901AE8A8776}" presName="root2" presStyleCnt="0"/>
      <dgm:spPr/>
    </dgm:pt>
    <dgm:pt modelId="{8E42D5BC-31B3-4171-A505-8F48044E88C2}" type="pres">
      <dgm:prSet presAssocID="{85C52FC8-4513-4D73-8B8B-D901AE8A8776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D73726-E9FC-40FE-8C1E-55FA7D545D02}" type="pres">
      <dgm:prSet presAssocID="{85C52FC8-4513-4D73-8B8B-D901AE8A8776}" presName="level3hierChild" presStyleCnt="0"/>
      <dgm:spPr/>
    </dgm:pt>
    <dgm:pt modelId="{ECA9C1F2-2834-4A4C-B3A1-273EB210A77C}" type="pres">
      <dgm:prSet presAssocID="{20B855CB-7DC9-4CCD-945B-4D55B9D2F340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34857196-AFA3-4863-B12B-A2674AACF237}" type="pres">
      <dgm:prSet presAssocID="{20B855CB-7DC9-4CCD-945B-4D55B9D2F340}" presName="connTx" presStyleLbl="parChTrans1D2" presStyleIdx="1" presStyleCnt="2"/>
      <dgm:spPr/>
      <dgm:t>
        <a:bodyPr/>
        <a:lstStyle/>
        <a:p>
          <a:endParaRPr lang="es-ES"/>
        </a:p>
      </dgm:t>
    </dgm:pt>
    <dgm:pt modelId="{665F6D81-1A69-4AF3-9F28-150B301E806B}" type="pres">
      <dgm:prSet presAssocID="{AA89039B-24B5-4E32-8B33-FE29A22DF3E1}" presName="root2" presStyleCnt="0"/>
      <dgm:spPr/>
    </dgm:pt>
    <dgm:pt modelId="{B0EE9F5D-9BA0-48EB-86BD-8C1BB3062C1E}" type="pres">
      <dgm:prSet presAssocID="{AA89039B-24B5-4E32-8B33-FE29A22DF3E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2C8FAE-88C1-4BA7-BF5F-693F215BAFCC}" type="pres">
      <dgm:prSet presAssocID="{AA89039B-24B5-4E32-8B33-FE29A22DF3E1}" presName="level3hierChild" presStyleCnt="0"/>
      <dgm:spPr/>
    </dgm:pt>
    <dgm:pt modelId="{1C32814C-4B18-4209-A5F4-D886727A734F}" type="pres">
      <dgm:prSet presAssocID="{C477DB7C-9F38-486F-9091-B464AC255C9F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77CF1197-8FDC-48E3-8543-115553037DCA}" type="pres">
      <dgm:prSet presAssocID="{C477DB7C-9F38-486F-9091-B464AC255C9F}" presName="connTx" presStyleLbl="parChTrans1D3" presStyleIdx="4" presStyleCnt="7"/>
      <dgm:spPr/>
      <dgm:t>
        <a:bodyPr/>
        <a:lstStyle/>
        <a:p>
          <a:endParaRPr lang="es-ES"/>
        </a:p>
      </dgm:t>
    </dgm:pt>
    <dgm:pt modelId="{5802408D-DDDD-4A95-A274-A1407EBB4831}" type="pres">
      <dgm:prSet presAssocID="{EAB0D79F-5576-49FF-A850-944842BD7A81}" presName="root2" presStyleCnt="0"/>
      <dgm:spPr/>
    </dgm:pt>
    <dgm:pt modelId="{24407E45-5FB0-4C2C-8C9D-D71D8029FD47}" type="pres">
      <dgm:prSet presAssocID="{EAB0D79F-5576-49FF-A850-944842BD7A81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9F8ECD-E5D2-4F0E-AB55-7507A4C853B7}" type="pres">
      <dgm:prSet presAssocID="{EAB0D79F-5576-49FF-A850-944842BD7A81}" presName="level3hierChild" presStyleCnt="0"/>
      <dgm:spPr/>
    </dgm:pt>
    <dgm:pt modelId="{51A070BD-F2AE-4043-9945-8E67143FF5B0}" type="pres">
      <dgm:prSet presAssocID="{9340D0DA-FC31-48ED-B8C3-FEF18EB9F2FC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92EF7651-77C0-4B2A-B49F-8EB039F4F948}" type="pres">
      <dgm:prSet presAssocID="{9340D0DA-FC31-48ED-B8C3-FEF18EB9F2FC}" presName="connTx" presStyleLbl="parChTrans1D3" presStyleIdx="5" presStyleCnt="7"/>
      <dgm:spPr/>
      <dgm:t>
        <a:bodyPr/>
        <a:lstStyle/>
        <a:p>
          <a:endParaRPr lang="es-ES"/>
        </a:p>
      </dgm:t>
    </dgm:pt>
    <dgm:pt modelId="{7A2FCAD4-5E2F-4020-9A0B-88E0A86ABDA0}" type="pres">
      <dgm:prSet presAssocID="{F631A14D-DC9A-4BE2-9332-B4EE20B95D73}" presName="root2" presStyleCnt="0"/>
      <dgm:spPr/>
    </dgm:pt>
    <dgm:pt modelId="{DEE98694-E7A8-4C76-969C-F27E66FA9E10}" type="pres">
      <dgm:prSet presAssocID="{F631A14D-DC9A-4BE2-9332-B4EE20B95D73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0BA9C9-69B0-4CCF-B2CF-3CF0300E8E0E}" type="pres">
      <dgm:prSet presAssocID="{F631A14D-DC9A-4BE2-9332-B4EE20B95D73}" presName="level3hierChild" presStyleCnt="0"/>
      <dgm:spPr/>
    </dgm:pt>
    <dgm:pt modelId="{12EBE3CD-795E-4AAA-8704-AD5E0581DE9D}" type="pres">
      <dgm:prSet presAssocID="{EA4DC7B0-6B38-455C-836C-EE6397626479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12C24BEC-9C42-4C74-9338-E29319BBBCD1}" type="pres">
      <dgm:prSet presAssocID="{EA4DC7B0-6B38-455C-836C-EE6397626479}" presName="connTx" presStyleLbl="parChTrans1D3" presStyleIdx="6" presStyleCnt="7"/>
      <dgm:spPr/>
      <dgm:t>
        <a:bodyPr/>
        <a:lstStyle/>
        <a:p>
          <a:endParaRPr lang="es-ES"/>
        </a:p>
      </dgm:t>
    </dgm:pt>
    <dgm:pt modelId="{EB0C81DF-63FD-4A00-BF0E-B81FF5A05FA3}" type="pres">
      <dgm:prSet presAssocID="{E09D396A-BB4F-4B5C-965C-977922F378A3}" presName="root2" presStyleCnt="0"/>
      <dgm:spPr/>
    </dgm:pt>
    <dgm:pt modelId="{D2ACDE02-2BFA-4458-B674-DDD198696BBC}" type="pres">
      <dgm:prSet presAssocID="{E09D396A-BB4F-4B5C-965C-977922F378A3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581517-F5E0-4375-8E68-5F7950A56D24}" type="pres">
      <dgm:prSet presAssocID="{E09D396A-BB4F-4B5C-965C-977922F378A3}" presName="level3hierChild" presStyleCnt="0"/>
      <dgm:spPr/>
    </dgm:pt>
  </dgm:ptLst>
  <dgm:cxnLst>
    <dgm:cxn modelId="{1A4E2FD8-3A5B-4A29-864A-CBE0568503F7}" type="presOf" srcId="{8EB45BAF-E6C3-45D3-9E04-9F8F0BFB364A}" destId="{531463EB-FF4C-485C-81AA-E306DC9C109C}" srcOrd="0" destOrd="0" presId="urn:microsoft.com/office/officeart/2008/layout/HorizontalMultiLevelHierarchy"/>
    <dgm:cxn modelId="{F92AB22B-77B0-4F4A-9F2D-5748B0A4823A}" type="presOf" srcId="{EAB0D79F-5576-49FF-A850-944842BD7A81}" destId="{24407E45-5FB0-4C2C-8C9D-D71D8029FD47}" srcOrd="0" destOrd="0" presId="urn:microsoft.com/office/officeart/2008/layout/HorizontalMultiLevelHierarchy"/>
    <dgm:cxn modelId="{F217F04C-CFA5-4AD2-8466-1EBDC3114757}" type="presOf" srcId="{C477DB7C-9F38-486F-9091-B464AC255C9F}" destId="{1C32814C-4B18-4209-A5F4-D886727A734F}" srcOrd="0" destOrd="0" presId="urn:microsoft.com/office/officeart/2008/layout/HorizontalMultiLevelHierarchy"/>
    <dgm:cxn modelId="{925979E5-A0AD-4C95-914B-47C78C563B42}" srcId="{AA89039B-24B5-4E32-8B33-FE29A22DF3E1}" destId="{E09D396A-BB4F-4B5C-965C-977922F378A3}" srcOrd="2" destOrd="0" parTransId="{EA4DC7B0-6B38-455C-836C-EE6397626479}" sibTransId="{56735C28-49E4-403D-B2CF-769760183466}"/>
    <dgm:cxn modelId="{97A2D7EC-D018-4B4E-85F4-6265C3A0C805}" srcId="{C8E8461E-A880-4C32-A24E-C7D0804AFE8D}" destId="{D834D589-6817-4D3B-A9B3-34FB32CB375F}" srcOrd="0" destOrd="0" parTransId="{C6B6E92B-B949-4F8D-87B7-2F67C1009393}" sibTransId="{5ECAA003-5191-4F28-B987-31CEAFB06D97}"/>
    <dgm:cxn modelId="{CF850106-3DB1-43AF-8886-911C8906D4A0}" type="presOf" srcId="{C6B6E92B-B949-4F8D-87B7-2F67C1009393}" destId="{E6A9C5AB-725E-41AD-A0FC-7EBB9F8AD000}" srcOrd="0" destOrd="0" presId="urn:microsoft.com/office/officeart/2008/layout/HorizontalMultiLevelHierarchy"/>
    <dgm:cxn modelId="{4494651B-DCC9-46B8-B3C3-5ECC085F2998}" type="presOf" srcId="{8BE1A170-5BD0-4AA2-B816-AD59B5B0E406}" destId="{7597F124-FF8D-4CE8-94AB-8E69D50D236D}" srcOrd="1" destOrd="0" presId="urn:microsoft.com/office/officeart/2008/layout/HorizontalMultiLevelHierarchy"/>
    <dgm:cxn modelId="{CDB71E08-A3C0-4124-84FE-01AE240320DC}" srcId="{D834D589-6817-4D3B-A9B3-34FB32CB375F}" destId="{094019FA-BB6B-48C0-B59A-EC08A2B94CB6}" srcOrd="1" destOrd="0" parTransId="{8BE1A170-5BD0-4AA2-B816-AD59B5B0E406}" sibTransId="{12DF6900-81F7-4E80-9745-D848172970F4}"/>
    <dgm:cxn modelId="{703CB928-FE72-4D9B-B29F-D9A988782733}" srcId="{AA89039B-24B5-4E32-8B33-FE29A22DF3E1}" destId="{F631A14D-DC9A-4BE2-9332-B4EE20B95D73}" srcOrd="1" destOrd="0" parTransId="{9340D0DA-FC31-48ED-B8C3-FEF18EB9F2FC}" sibTransId="{92D3B531-4246-492F-85EE-236E5138693E}"/>
    <dgm:cxn modelId="{7B0BE20D-C372-4DAA-91D8-2D85E8977B4A}" type="presOf" srcId="{9340D0DA-FC31-48ED-B8C3-FEF18EB9F2FC}" destId="{51A070BD-F2AE-4043-9945-8E67143FF5B0}" srcOrd="0" destOrd="0" presId="urn:microsoft.com/office/officeart/2008/layout/HorizontalMultiLevelHierarchy"/>
    <dgm:cxn modelId="{5C209004-B733-44F8-90CA-AAD700C291AD}" type="presOf" srcId="{094019FA-BB6B-48C0-B59A-EC08A2B94CB6}" destId="{C9F57BEC-D475-4766-8D8C-634C9540E387}" srcOrd="0" destOrd="0" presId="urn:microsoft.com/office/officeart/2008/layout/HorizontalMultiLevelHierarchy"/>
    <dgm:cxn modelId="{016070E1-986F-481F-B985-8B573D104D65}" type="presOf" srcId="{E09D396A-BB4F-4B5C-965C-977922F378A3}" destId="{D2ACDE02-2BFA-4458-B674-DDD198696BBC}" srcOrd="0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A2B98BB2-BC08-4C5E-A670-0F18F54A7B84}" type="presOf" srcId="{38700037-40EF-4A7F-8C74-C0EFEBE165A8}" destId="{8EFAC3C8-63E8-4B7C-A2F2-2545EAF91CC2}" srcOrd="0" destOrd="0" presId="urn:microsoft.com/office/officeart/2008/layout/HorizontalMultiLevelHierarchy"/>
    <dgm:cxn modelId="{BD17BD65-29AC-4414-A97A-D8F5B1559ED0}" type="presOf" srcId="{F631A14D-DC9A-4BE2-9332-B4EE20B95D73}" destId="{DEE98694-E7A8-4C76-969C-F27E66FA9E10}" srcOrd="0" destOrd="0" presId="urn:microsoft.com/office/officeart/2008/layout/HorizontalMultiLevelHierarchy"/>
    <dgm:cxn modelId="{371589D6-9120-4B63-83CD-697FE7B3065D}" type="presOf" srcId="{AA89039B-24B5-4E32-8B33-FE29A22DF3E1}" destId="{B0EE9F5D-9BA0-48EB-86BD-8C1BB3062C1E}" srcOrd="0" destOrd="0" presId="urn:microsoft.com/office/officeart/2008/layout/HorizontalMultiLevelHierarchy"/>
    <dgm:cxn modelId="{529D1690-160A-4F4E-811B-CE73AFEBEDB8}" type="presOf" srcId="{85C52FC8-4513-4D73-8B8B-D901AE8A8776}" destId="{8E42D5BC-31B3-4171-A505-8F48044E88C2}" srcOrd="0" destOrd="0" presId="urn:microsoft.com/office/officeart/2008/layout/HorizontalMultiLevelHierarchy"/>
    <dgm:cxn modelId="{5C638997-FFCB-4C39-899F-583C60074824}" type="presOf" srcId="{D4116779-795F-457D-8F79-D1230B7CD398}" destId="{78ACB9C3-FE0E-4175-9DA3-02B4E56DC82B}" srcOrd="1" destOrd="0" presId="urn:microsoft.com/office/officeart/2008/layout/HorizontalMultiLevelHierarchy"/>
    <dgm:cxn modelId="{272C6906-747A-4490-B7AD-572AD13C91EA}" type="presOf" srcId="{EA4DC7B0-6B38-455C-836C-EE6397626479}" destId="{12EBE3CD-795E-4AAA-8704-AD5E0581DE9D}" srcOrd="0" destOrd="0" presId="urn:microsoft.com/office/officeart/2008/layout/HorizontalMultiLevelHierarchy"/>
    <dgm:cxn modelId="{C7D3E530-75AA-4482-A33F-A6CF8C70DCA9}" srcId="{D834D589-6817-4D3B-A9B3-34FB32CB375F}" destId="{38700037-40EF-4A7F-8C74-C0EFEBE165A8}" srcOrd="0" destOrd="0" parTransId="{111D1E3B-12F0-4F7A-BCE5-C5738522CAB7}" sibTransId="{BC8F6F13-B523-4B4C-B889-999045AC3CF3}"/>
    <dgm:cxn modelId="{A87CB5FC-FE35-467E-822D-0E017C3AC99C}" type="presOf" srcId="{111D1E3B-12F0-4F7A-BCE5-C5738522CAB7}" destId="{F0283CFB-0D23-49AF-87DA-B0FEEA90ECBC}" srcOrd="0" destOrd="0" presId="urn:microsoft.com/office/officeart/2008/layout/HorizontalMultiLevelHierarchy"/>
    <dgm:cxn modelId="{C740E134-1BAC-4013-A483-47BF80B03E02}" type="presOf" srcId="{C6B6E92B-B949-4F8D-87B7-2F67C1009393}" destId="{77F00465-C5B4-4F80-B558-1990ABA8CA57}" srcOrd="1" destOrd="0" presId="urn:microsoft.com/office/officeart/2008/layout/HorizontalMultiLevelHierarchy"/>
    <dgm:cxn modelId="{85F1155E-59C7-4D31-B13F-9062359AB651}" srcId="{D834D589-6817-4D3B-A9B3-34FB32CB375F}" destId="{85C52FC8-4513-4D73-8B8B-D901AE8A8776}" srcOrd="3" destOrd="0" parTransId="{8EB45BAF-E6C3-45D3-9E04-9F8F0BFB364A}" sibTransId="{98B501CF-DFBC-4B2F-B0F8-12179945F351}"/>
    <dgm:cxn modelId="{7E081283-6121-4C99-94A7-505325564E3E}" type="presOf" srcId="{111D1E3B-12F0-4F7A-BCE5-C5738522CAB7}" destId="{C652F32C-2659-404B-932A-569321149CD1}" srcOrd="1" destOrd="0" presId="urn:microsoft.com/office/officeart/2008/layout/HorizontalMultiLevelHierarchy"/>
    <dgm:cxn modelId="{15315053-012C-4339-9D0B-1CFCE1CE0AD3}" type="presOf" srcId="{D834D589-6817-4D3B-A9B3-34FB32CB375F}" destId="{55F26710-4EC8-43B9-8766-8A52DADF1067}" srcOrd="0" destOrd="0" presId="urn:microsoft.com/office/officeart/2008/layout/HorizontalMultiLevelHierarchy"/>
    <dgm:cxn modelId="{F07A284F-1382-4128-862C-0A75EF58F691}" type="presOf" srcId="{8EB45BAF-E6C3-45D3-9E04-9F8F0BFB364A}" destId="{959E3834-A732-49DF-BBD2-D95E70699B71}" srcOrd="1" destOrd="0" presId="urn:microsoft.com/office/officeart/2008/layout/HorizontalMultiLevelHierarchy"/>
    <dgm:cxn modelId="{EE25910F-1A04-4169-A9F1-8377B4138C8D}" type="presOf" srcId="{EA4DC7B0-6B38-455C-836C-EE6397626479}" destId="{12C24BEC-9C42-4C74-9338-E29319BBBCD1}" srcOrd="1" destOrd="0" presId="urn:microsoft.com/office/officeart/2008/layout/HorizontalMultiLevelHierarchy"/>
    <dgm:cxn modelId="{45E8371F-BFB3-4D6F-9560-9181D4FD6172}" type="presOf" srcId="{D4116779-795F-457D-8F79-D1230B7CD398}" destId="{23133E7E-B89A-4CAB-8B16-70FC88DF90BD}" srcOrd="0" destOrd="0" presId="urn:microsoft.com/office/officeart/2008/layout/HorizontalMultiLevelHierarchy"/>
    <dgm:cxn modelId="{6E24C08E-2713-421E-ADB7-5F3BFDA3121C}" type="presOf" srcId="{9340D0DA-FC31-48ED-B8C3-FEF18EB9F2FC}" destId="{92EF7651-77C0-4B2A-B49F-8EB039F4F948}" srcOrd="1" destOrd="0" presId="urn:microsoft.com/office/officeart/2008/layout/HorizontalMultiLevelHierarchy"/>
    <dgm:cxn modelId="{DB0B9C83-57E2-4117-8AEC-3E9095C15648}" srcId="{D834D589-6817-4D3B-A9B3-34FB32CB375F}" destId="{E393B671-B999-43D2-B5A2-FCC785F2EA37}" srcOrd="2" destOrd="0" parTransId="{D4116779-795F-457D-8F79-D1230B7CD398}" sibTransId="{C79AE235-F0B3-4AA4-8CCE-1B083494A7E8}"/>
    <dgm:cxn modelId="{231EF660-DE75-4921-94AB-FA8D24A951E2}" type="presOf" srcId="{C477DB7C-9F38-486F-9091-B464AC255C9F}" destId="{77CF1197-8FDC-48E3-8543-115553037DCA}" srcOrd="1" destOrd="0" presId="urn:microsoft.com/office/officeart/2008/layout/HorizontalMultiLevelHierarchy"/>
    <dgm:cxn modelId="{2ECEA20B-B367-4C64-922F-049CB016C200}" type="presOf" srcId="{20B855CB-7DC9-4CCD-945B-4D55B9D2F340}" destId="{34857196-AFA3-4863-B12B-A2674AACF237}" srcOrd="1" destOrd="0" presId="urn:microsoft.com/office/officeart/2008/layout/HorizontalMultiLevelHierarchy"/>
    <dgm:cxn modelId="{7E14C0AD-0226-4CC2-8C35-13223E3EBE38}" type="presOf" srcId="{E393B671-B999-43D2-B5A2-FCC785F2EA37}" destId="{DBE8DDC2-CAE9-49AD-B604-430A2EA93303}" srcOrd="0" destOrd="0" presId="urn:microsoft.com/office/officeart/2008/layout/HorizontalMultiLevelHierarchy"/>
    <dgm:cxn modelId="{7A703364-22DF-41D1-B535-6C710B71C03D}" srcId="{AA89039B-24B5-4E32-8B33-FE29A22DF3E1}" destId="{EAB0D79F-5576-49FF-A850-944842BD7A81}" srcOrd="0" destOrd="0" parTransId="{C477DB7C-9F38-486F-9091-B464AC255C9F}" sibTransId="{B90A0A97-702D-4501-9788-4601F8CFFB22}"/>
    <dgm:cxn modelId="{7404C845-DE67-4668-92E4-332C60F787A0}" srcId="{C8E8461E-A880-4C32-A24E-C7D0804AFE8D}" destId="{AA89039B-24B5-4E32-8B33-FE29A22DF3E1}" srcOrd="1" destOrd="0" parTransId="{20B855CB-7DC9-4CCD-945B-4D55B9D2F340}" sibTransId="{E75B4D0E-4983-4C5B-8B61-40CD4CE8671A}"/>
    <dgm:cxn modelId="{7AC15897-C669-4CF8-82F4-13E6D6E7B9E6}" type="presOf" srcId="{8BE1A170-5BD0-4AA2-B816-AD59B5B0E406}" destId="{6AF11A11-AF3E-4DB3-BA18-CD8DAFE7877B}" srcOrd="0" destOrd="0" presId="urn:microsoft.com/office/officeart/2008/layout/HorizontalMultiLevelHierarchy"/>
    <dgm:cxn modelId="{607398F0-A2CF-4871-A4D5-85D2DC4F4BFC}" type="presOf" srcId="{C8E8461E-A880-4C32-A24E-C7D0804AFE8D}" destId="{ABF124E2-0C8C-43E3-865B-59942BED9830}" srcOrd="0" destOrd="0" presId="urn:microsoft.com/office/officeart/2008/layout/HorizontalMultiLevelHierarchy"/>
    <dgm:cxn modelId="{DD114D23-4F2D-4E17-809A-BB716EB6AE7A}" type="presOf" srcId="{20B855CB-7DC9-4CCD-945B-4D55B9D2F340}" destId="{ECA9C1F2-2834-4A4C-B3A1-273EB210A77C}" srcOrd="0" destOrd="0" presId="urn:microsoft.com/office/officeart/2008/layout/HorizontalMultiLevelHierarchy"/>
    <dgm:cxn modelId="{7AF82113-472C-4734-9F84-BDB81D904587}" type="presOf" srcId="{35150510-EF8B-42DD-8E90-069E038D1FCB}" destId="{A7B7AD4F-63B6-43E3-9FA9-3652C2D76E2D}" srcOrd="0" destOrd="0" presId="urn:microsoft.com/office/officeart/2008/layout/HorizontalMultiLevelHierarchy"/>
    <dgm:cxn modelId="{6228C66B-F4B3-4E32-BECC-23DAC097AE24}" type="presParOf" srcId="{A7B7AD4F-63B6-43E3-9FA9-3652C2D76E2D}" destId="{995BB6D9-2D9D-4641-BA41-024CAFAC390A}" srcOrd="0" destOrd="0" presId="urn:microsoft.com/office/officeart/2008/layout/HorizontalMultiLevelHierarchy"/>
    <dgm:cxn modelId="{02A20C74-43FA-4795-BCBA-588B9053B466}" type="presParOf" srcId="{995BB6D9-2D9D-4641-BA41-024CAFAC390A}" destId="{ABF124E2-0C8C-43E3-865B-59942BED9830}" srcOrd="0" destOrd="0" presId="urn:microsoft.com/office/officeart/2008/layout/HorizontalMultiLevelHierarchy"/>
    <dgm:cxn modelId="{DE9EE89C-C4E0-4E2D-B5A0-E528F5EBE3AB}" type="presParOf" srcId="{995BB6D9-2D9D-4641-BA41-024CAFAC390A}" destId="{D76A7861-F2B8-4740-AA8E-98151FC1AA06}" srcOrd="1" destOrd="0" presId="urn:microsoft.com/office/officeart/2008/layout/HorizontalMultiLevelHierarchy"/>
    <dgm:cxn modelId="{D5CFF535-2EEA-47F5-819C-DC0155148069}" type="presParOf" srcId="{D76A7861-F2B8-4740-AA8E-98151FC1AA06}" destId="{E6A9C5AB-725E-41AD-A0FC-7EBB9F8AD000}" srcOrd="0" destOrd="0" presId="urn:microsoft.com/office/officeart/2008/layout/HorizontalMultiLevelHierarchy"/>
    <dgm:cxn modelId="{C18B2725-D36E-4AA5-9EEE-796EC5E85078}" type="presParOf" srcId="{E6A9C5AB-725E-41AD-A0FC-7EBB9F8AD000}" destId="{77F00465-C5B4-4F80-B558-1990ABA8CA57}" srcOrd="0" destOrd="0" presId="urn:microsoft.com/office/officeart/2008/layout/HorizontalMultiLevelHierarchy"/>
    <dgm:cxn modelId="{B7900DFA-1DFE-416E-ABDC-2DB59F2543C4}" type="presParOf" srcId="{D76A7861-F2B8-4740-AA8E-98151FC1AA06}" destId="{42C66B43-9091-4294-B4EB-286D5C954A62}" srcOrd="1" destOrd="0" presId="urn:microsoft.com/office/officeart/2008/layout/HorizontalMultiLevelHierarchy"/>
    <dgm:cxn modelId="{CD6A5521-260E-4502-9224-BE86B6CBC412}" type="presParOf" srcId="{42C66B43-9091-4294-B4EB-286D5C954A62}" destId="{55F26710-4EC8-43B9-8766-8A52DADF1067}" srcOrd="0" destOrd="0" presId="urn:microsoft.com/office/officeart/2008/layout/HorizontalMultiLevelHierarchy"/>
    <dgm:cxn modelId="{72432427-42D1-4163-9A85-C7A32B07EB48}" type="presParOf" srcId="{42C66B43-9091-4294-B4EB-286D5C954A62}" destId="{0E257D81-8109-4E88-8C5C-7B9EED598E86}" srcOrd="1" destOrd="0" presId="urn:microsoft.com/office/officeart/2008/layout/HorizontalMultiLevelHierarchy"/>
    <dgm:cxn modelId="{7E30C710-9936-4A73-9515-272EB26C5E62}" type="presParOf" srcId="{0E257D81-8109-4E88-8C5C-7B9EED598E86}" destId="{F0283CFB-0D23-49AF-87DA-B0FEEA90ECBC}" srcOrd="0" destOrd="0" presId="urn:microsoft.com/office/officeart/2008/layout/HorizontalMultiLevelHierarchy"/>
    <dgm:cxn modelId="{5503014F-2C56-4A6A-BB5D-24E7DB47A57D}" type="presParOf" srcId="{F0283CFB-0D23-49AF-87DA-B0FEEA90ECBC}" destId="{C652F32C-2659-404B-932A-569321149CD1}" srcOrd="0" destOrd="0" presId="urn:microsoft.com/office/officeart/2008/layout/HorizontalMultiLevelHierarchy"/>
    <dgm:cxn modelId="{366FE2EE-E8F6-40D1-9F32-9CED73455584}" type="presParOf" srcId="{0E257D81-8109-4E88-8C5C-7B9EED598E86}" destId="{1F6B2348-AA53-474E-9A23-08CDDDDB8877}" srcOrd="1" destOrd="0" presId="urn:microsoft.com/office/officeart/2008/layout/HorizontalMultiLevelHierarchy"/>
    <dgm:cxn modelId="{A222AE14-29CA-4BFB-82A4-639305940D4B}" type="presParOf" srcId="{1F6B2348-AA53-474E-9A23-08CDDDDB8877}" destId="{8EFAC3C8-63E8-4B7C-A2F2-2545EAF91CC2}" srcOrd="0" destOrd="0" presId="urn:microsoft.com/office/officeart/2008/layout/HorizontalMultiLevelHierarchy"/>
    <dgm:cxn modelId="{0706D7CD-8792-456F-A873-6E93CC59F7AB}" type="presParOf" srcId="{1F6B2348-AA53-474E-9A23-08CDDDDB8877}" destId="{65706DF0-6348-4C9A-A5A9-0AD543BFFFD9}" srcOrd="1" destOrd="0" presId="urn:microsoft.com/office/officeart/2008/layout/HorizontalMultiLevelHierarchy"/>
    <dgm:cxn modelId="{9B80CF4E-8E83-4A9F-80E2-8FFDC75DBF35}" type="presParOf" srcId="{0E257D81-8109-4E88-8C5C-7B9EED598E86}" destId="{6AF11A11-AF3E-4DB3-BA18-CD8DAFE7877B}" srcOrd="2" destOrd="0" presId="urn:microsoft.com/office/officeart/2008/layout/HorizontalMultiLevelHierarchy"/>
    <dgm:cxn modelId="{193B609E-1615-466F-8522-0EBE4929ED73}" type="presParOf" srcId="{6AF11A11-AF3E-4DB3-BA18-CD8DAFE7877B}" destId="{7597F124-FF8D-4CE8-94AB-8E69D50D236D}" srcOrd="0" destOrd="0" presId="urn:microsoft.com/office/officeart/2008/layout/HorizontalMultiLevelHierarchy"/>
    <dgm:cxn modelId="{2F69A056-202A-43BD-9CEE-02B87A68DCA2}" type="presParOf" srcId="{0E257D81-8109-4E88-8C5C-7B9EED598E86}" destId="{CE3CCE22-923C-4BBE-918D-39C210B2D078}" srcOrd="3" destOrd="0" presId="urn:microsoft.com/office/officeart/2008/layout/HorizontalMultiLevelHierarchy"/>
    <dgm:cxn modelId="{9B3D4B8E-D8A5-45DA-89B5-F282D17C6FAA}" type="presParOf" srcId="{CE3CCE22-923C-4BBE-918D-39C210B2D078}" destId="{C9F57BEC-D475-4766-8D8C-634C9540E387}" srcOrd="0" destOrd="0" presId="urn:microsoft.com/office/officeart/2008/layout/HorizontalMultiLevelHierarchy"/>
    <dgm:cxn modelId="{39F9825F-7B5A-4E4A-8014-FA3CBE2917E0}" type="presParOf" srcId="{CE3CCE22-923C-4BBE-918D-39C210B2D078}" destId="{F3AAAFE6-FB26-4E7A-8DE8-F3FF78D4197D}" srcOrd="1" destOrd="0" presId="urn:microsoft.com/office/officeart/2008/layout/HorizontalMultiLevelHierarchy"/>
    <dgm:cxn modelId="{41AC15FD-E9AA-4B09-892D-278FFB61ECFD}" type="presParOf" srcId="{0E257D81-8109-4E88-8C5C-7B9EED598E86}" destId="{23133E7E-B89A-4CAB-8B16-70FC88DF90BD}" srcOrd="4" destOrd="0" presId="urn:microsoft.com/office/officeart/2008/layout/HorizontalMultiLevelHierarchy"/>
    <dgm:cxn modelId="{8076DF6F-F560-4811-9624-CA4FD0A1A483}" type="presParOf" srcId="{23133E7E-B89A-4CAB-8B16-70FC88DF90BD}" destId="{78ACB9C3-FE0E-4175-9DA3-02B4E56DC82B}" srcOrd="0" destOrd="0" presId="urn:microsoft.com/office/officeart/2008/layout/HorizontalMultiLevelHierarchy"/>
    <dgm:cxn modelId="{095FAD41-286A-4651-AF6C-7B9CDD04103A}" type="presParOf" srcId="{0E257D81-8109-4E88-8C5C-7B9EED598E86}" destId="{A78973DC-5456-4684-8E78-B9AD201A6844}" srcOrd="5" destOrd="0" presId="urn:microsoft.com/office/officeart/2008/layout/HorizontalMultiLevelHierarchy"/>
    <dgm:cxn modelId="{0126195F-89BE-415A-9227-9D8C5C83D669}" type="presParOf" srcId="{A78973DC-5456-4684-8E78-B9AD201A6844}" destId="{DBE8DDC2-CAE9-49AD-B604-430A2EA93303}" srcOrd="0" destOrd="0" presId="urn:microsoft.com/office/officeart/2008/layout/HorizontalMultiLevelHierarchy"/>
    <dgm:cxn modelId="{DDB452EE-8A7E-41E4-B690-EFA91E03598C}" type="presParOf" srcId="{A78973DC-5456-4684-8E78-B9AD201A6844}" destId="{B5A270A6-EE52-4C5E-9DC3-322319A68209}" srcOrd="1" destOrd="0" presId="urn:microsoft.com/office/officeart/2008/layout/HorizontalMultiLevelHierarchy"/>
    <dgm:cxn modelId="{B3B6985E-B225-4703-8EC9-88657559DA59}" type="presParOf" srcId="{0E257D81-8109-4E88-8C5C-7B9EED598E86}" destId="{531463EB-FF4C-485C-81AA-E306DC9C109C}" srcOrd="6" destOrd="0" presId="urn:microsoft.com/office/officeart/2008/layout/HorizontalMultiLevelHierarchy"/>
    <dgm:cxn modelId="{CA46E9F0-E3BE-47E0-B4A1-00A69CABF714}" type="presParOf" srcId="{531463EB-FF4C-485C-81AA-E306DC9C109C}" destId="{959E3834-A732-49DF-BBD2-D95E70699B71}" srcOrd="0" destOrd="0" presId="urn:microsoft.com/office/officeart/2008/layout/HorizontalMultiLevelHierarchy"/>
    <dgm:cxn modelId="{23634CA7-5841-4439-B054-CA825A07B0C3}" type="presParOf" srcId="{0E257D81-8109-4E88-8C5C-7B9EED598E86}" destId="{6A7CF4C1-B037-424A-A3B5-9A64EBEEAD4E}" srcOrd="7" destOrd="0" presId="urn:microsoft.com/office/officeart/2008/layout/HorizontalMultiLevelHierarchy"/>
    <dgm:cxn modelId="{664B6302-DE17-408E-91A3-E14523E3ABAE}" type="presParOf" srcId="{6A7CF4C1-B037-424A-A3B5-9A64EBEEAD4E}" destId="{8E42D5BC-31B3-4171-A505-8F48044E88C2}" srcOrd="0" destOrd="0" presId="urn:microsoft.com/office/officeart/2008/layout/HorizontalMultiLevelHierarchy"/>
    <dgm:cxn modelId="{5F750589-EE25-4289-B557-D5758F51B4B3}" type="presParOf" srcId="{6A7CF4C1-B037-424A-A3B5-9A64EBEEAD4E}" destId="{85D73726-E9FC-40FE-8C1E-55FA7D545D02}" srcOrd="1" destOrd="0" presId="urn:microsoft.com/office/officeart/2008/layout/HorizontalMultiLevelHierarchy"/>
    <dgm:cxn modelId="{DF6D890C-8372-4732-87C6-A5AEF6BF37FE}" type="presParOf" srcId="{D76A7861-F2B8-4740-AA8E-98151FC1AA06}" destId="{ECA9C1F2-2834-4A4C-B3A1-273EB210A77C}" srcOrd="2" destOrd="0" presId="urn:microsoft.com/office/officeart/2008/layout/HorizontalMultiLevelHierarchy"/>
    <dgm:cxn modelId="{E861A4FE-05DB-484A-98A4-3DA67BDEF0B8}" type="presParOf" srcId="{ECA9C1F2-2834-4A4C-B3A1-273EB210A77C}" destId="{34857196-AFA3-4863-B12B-A2674AACF237}" srcOrd="0" destOrd="0" presId="urn:microsoft.com/office/officeart/2008/layout/HorizontalMultiLevelHierarchy"/>
    <dgm:cxn modelId="{FA1599D6-8475-4A9D-90A8-7B750C7754BD}" type="presParOf" srcId="{D76A7861-F2B8-4740-AA8E-98151FC1AA06}" destId="{665F6D81-1A69-4AF3-9F28-150B301E806B}" srcOrd="3" destOrd="0" presId="urn:microsoft.com/office/officeart/2008/layout/HorizontalMultiLevelHierarchy"/>
    <dgm:cxn modelId="{A2D8B9EF-B750-4940-8146-8DF0D86DDFF0}" type="presParOf" srcId="{665F6D81-1A69-4AF3-9F28-150B301E806B}" destId="{B0EE9F5D-9BA0-48EB-86BD-8C1BB3062C1E}" srcOrd="0" destOrd="0" presId="urn:microsoft.com/office/officeart/2008/layout/HorizontalMultiLevelHierarchy"/>
    <dgm:cxn modelId="{700F6E8B-31C1-4F3C-86AD-F3C46982B1DD}" type="presParOf" srcId="{665F6D81-1A69-4AF3-9F28-150B301E806B}" destId="{A22C8FAE-88C1-4BA7-BF5F-693F215BAFCC}" srcOrd="1" destOrd="0" presId="urn:microsoft.com/office/officeart/2008/layout/HorizontalMultiLevelHierarchy"/>
    <dgm:cxn modelId="{7BB38C80-2F75-45C9-89FF-5F2782E1E7B5}" type="presParOf" srcId="{A22C8FAE-88C1-4BA7-BF5F-693F215BAFCC}" destId="{1C32814C-4B18-4209-A5F4-D886727A734F}" srcOrd="0" destOrd="0" presId="urn:microsoft.com/office/officeart/2008/layout/HorizontalMultiLevelHierarchy"/>
    <dgm:cxn modelId="{F35CBABA-C427-420A-A5CE-F39369BBA007}" type="presParOf" srcId="{1C32814C-4B18-4209-A5F4-D886727A734F}" destId="{77CF1197-8FDC-48E3-8543-115553037DCA}" srcOrd="0" destOrd="0" presId="urn:microsoft.com/office/officeart/2008/layout/HorizontalMultiLevelHierarchy"/>
    <dgm:cxn modelId="{05CBF958-BD3A-4ED4-8C38-9B30AB9852A2}" type="presParOf" srcId="{A22C8FAE-88C1-4BA7-BF5F-693F215BAFCC}" destId="{5802408D-DDDD-4A95-A274-A1407EBB4831}" srcOrd="1" destOrd="0" presId="urn:microsoft.com/office/officeart/2008/layout/HorizontalMultiLevelHierarchy"/>
    <dgm:cxn modelId="{39406F7D-F1C9-4022-8989-8C6D81767F77}" type="presParOf" srcId="{5802408D-DDDD-4A95-A274-A1407EBB4831}" destId="{24407E45-5FB0-4C2C-8C9D-D71D8029FD47}" srcOrd="0" destOrd="0" presId="urn:microsoft.com/office/officeart/2008/layout/HorizontalMultiLevelHierarchy"/>
    <dgm:cxn modelId="{3FC342C2-1B06-4499-A9E3-241AA3824DE9}" type="presParOf" srcId="{5802408D-DDDD-4A95-A274-A1407EBB4831}" destId="{D39F8ECD-E5D2-4F0E-AB55-7507A4C853B7}" srcOrd="1" destOrd="0" presId="urn:microsoft.com/office/officeart/2008/layout/HorizontalMultiLevelHierarchy"/>
    <dgm:cxn modelId="{EA7BAAAA-A058-4C14-A8C8-0235F51F340C}" type="presParOf" srcId="{A22C8FAE-88C1-4BA7-BF5F-693F215BAFCC}" destId="{51A070BD-F2AE-4043-9945-8E67143FF5B0}" srcOrd="2" destOrd="0" presId="urn:microsoft.com/office/officeart/2008/layout/HorizontalMultiLevelHierarchy"/>
    <dgm:cxn modelId="{E9B5C95E-60CE-4EBA-8B4A-8E1C6891DD6D}" type="presParOf" srcId="{51A070BD-F2AE-4043-9945-8E67143FF5B0}" destId="{92EF7651-77C0-4B2A-B49F-8EB039F4F948}" srcOrd="0" destOrd="0" presId="urn:microsoft.com/office/officeart/2008/layout/HorizontalMultiLevelHierarchy"/>
    <dgm:cxn modelId="{78A658ED-8A8A-4A5A-9FF7-E0A6AEC9BD85}" type="presParOf" srcId="{A22C8FAE-88C1-4BA7-BF5F-693F215BAFCC}" destId="{7A2FCAD4-5E2F-4020-9A0B-88E0A86ABDA0}" srcOrd="3" destOrd="0" presId="urn:microsoft.com/office/officeart/2008/layout/HorizontalMultiLevelHierarchy"/>
    <dgm:cxn modelId="{98EB70D8-2CE1-4DCA-B954-35FDA388A116}" type="presParOf" srcId="{7A2FCAD4-5E2F-4020-9A0B-88E0A86ABDA0}" destId="{DEE98694-E7A8-4C76-969C-F27E66FA9E10}" srcOrd="0" destOrd="0" presId="urn:microsoft.com/office/officeart/2008/layout/HorizontalMultiLevelHierarchy"/>
    <dgm:cxn modelId="{EC27A4B5-3D57-4AE2-A2BA-548FD62C5CC2}" type="presParOf" srcId="{7A2FCAD4-5E2F-4020-9A0B-88E0A86ABDA0}" destId="{8C0BA9C9-69B0-4CCF-B2CF-3CF0300E8E0E}" srcOrd="1" destOrd="0" presId="urn:microsoft.com/office/officeart/2008/layout/HorizontalMultiLevelHierarchy"/>
    <dgm:cxn modelId="{625EE21F-96E6-4F51-A1DC-754BFA3F354C}" type="presParOf" srcId="{A22C8FAE-88C1-4BA7-BF5F-693F215BAFCC}" destId="{12EBE3CD-795E-4AAA-8704-AD5E0581DE9D}" srcOrd="4" destOrd="0" presId="urn:microsoft.com/office/officeart/2008/layout/HorizontalMultiLevelHierarchy"/>
    <dgm:cxn modelId="{13CC67BA-4912-43D2-A555-7F7F73B54E08}" type="presParOf" srcId="{12EBE3CD-795E-4AAA-8704-AD5E0581DE9D}" destId="{12C24BEC-9C42-4C74-9338-E29319BBBCD1}" srcOrd="0" destOrd="0" presId="urn:microsoft.com/office/officeart/2008/layout/HorizontalMultiLevelHierarchy"/>
    <dgm:cxn modelId="{B75C943E-43A9-47F1-BCD0-17D4FAFC6D9C}" type="presParOf" srcId="{A22C8FAE-88C1-4BA7-BF5F-693F215BAFCC}" destId="{EB0C81DF-63FD-4A00-BF0E-B81FF5A05FA3}" srcOrd="5" destOrd="0" presId="urn:microsoft.com/office/officeart/2008/layout/HorizontalMultiLevelHierarchy"/>
    <dgm:cxn modelId="{3603B3B3-7AA7-4B4F-8B54-B50563988A0B}" type="presParOf" srcId="{EB0C81DF-63FD-4A00-BF0E-B81FF5A05FA3}" destId="{D2ACDE02-2BFA-4458-B674-DDD198696BBC}" srcOrd="0" destOrd="0" presId="urn:microsoft.com/office/officeart/2008/layout/HorizontalMultiLevelHierarchy"/>
    <dgm:cxn modelId="{A8007638-AA34-4DE4-B312-EEB3FDC84555}" type="presParOf" srcId="{EB0C81DF-63FD-4A00-BF0E-B81FF5A05FA3}" destId="{AC581517-F5E0-4375-8E68-5F7950A56D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/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/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6E057ACC-681F-4F23-B861-EDB1B3A29B16}" type="presOf" srcId="{F0D43A2D-715C-4775-8045-48E3411C4C2D}" destId="{DD176215-877C-4871-8327-716FD602FF29}" srcOrd="0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DD5ADC0C-45AE-4316-9147-B305A7477821}" type="presOf" srcId="{842E493B-59D3-4B35-8C5B-AE39456BE5A1}" destId="{F52BCC43-2663-47A5-911A-5A82EB2E108A}" srcOrd="1" destOrd="0" presId="urn:microsoft.com/office/officeart/2008/layout/HorizontalMultiLevelHierarchy"/>
    <dgm:cxn modelId="{6A53C4B0-3369-457D-821E-032977C0E6D8}" type="presOf" srcId="{6C553125-AAD8-4C47-850F-F25D61D84407}" destId="{71F8A7C0-3D1A-421E-9DDC-EBEDB5BB0033}" srcOrd="0" destOrd="0" presId="urn:microsoft.com/office/officeart/2008/layout/HorizontalMultiLevelHierarchy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F45D695B-C927-4C95-BCC4-1182DFEA7244}" type="presOf" srcId="{586B0CD6-0548-4C5E-B5B9-B6BA8C60D9B3}" destId="{83F70556-EF79-4271-B328-B96587393E8A}" srcOrd="0" destOrd="0" presId="urn:microsoft.com/office/officeart/2008/layout/HorizontalMultiLevelHierarchy"/>
    <dgm:cxn modelId="{F6CD7B3E-253B-46F0-9AB9-0B59F22AABBD}" type="presOf" srcId="{35150510-EF8B-42DD-8E90-069E038D1FCB}" destId="{A7B7AD4F-63B6-43E3-9FA9-3652C2D76E2D}" srcOrd="0" destOrd="0" presId="urn:microsoft.com/office/officeart/2008/layout/HorizontalMultiLevelHierarchy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115A62A2-DDB7-45B8-8534-0D73905A7534}" type="presOf" srcId="{842E493B-59D3-4B35-8C5B-AE39456BE5A1}" destId="{F9DC7AFB-E10E-47EF-9B3A-7D917F42C0EE}" srcOrd="0" destOrd="0" presId="urn:microsoft.com/office/officeart/2008/layout/HorizontalMultiLevelHierarchy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BABAB126-7F46-435B-B43A-C48A8FAC82DB}" type="presOf" srcId="{826F0EA8-87DB-4B87-8AC2-3140BF0A4CD9}" destId="{084067A3-84CD-45E5-ABCB-9B940626137E}" srcOrd="1" destOrd="0" presId="urn:microsoft.com/office/officeart/2008/layout/HorizontalMultiLevelHierarchy"/>
    <dgm:cxn modelId="{C8FEE4DC-7BFF-4AA0-A300-CE62649E3FAB}" type="presOf" srcId="{45822B1B-D58A-4060-9709-CB2D4BD4A2EA}" destId="{2C062DA5-8208-47A5-B2A4-A15CF9294A2C}" srcOrd="0" destOrd="0" presId="urn:microsoft.com/office/officeart/2008/layout/HorizontalMultiLevelHierarchy"/>
    <dgm:cxn modelId="{4B30D8E9-9959-4A02-955F-3CA2094D6474}" type="presOf" srcId="{A99A0088-9490-4F31-A82A-06C024839F3C}" destId="{9FDBFC48-E77D-44EC-90B3-91799F607EA4}" srcOrd="0" destOrd="0" presId="urn:microsoft.com/office/officeart/2008/layout/HorizontalMultiLevelHierarchy"/>
    <dgm:cxn modelId="{1A6D8CE1-E3BD-4CC3-B615-F52511754D6B}" type="presOf" srcId="{49EF2AB6-D1A5-4AF3-9495-28BBE65955A3}" destId="{EB325811-4B99-4012-B565-217C60D4F1FF}" srcOrd="0" destOrd="0" presId="urn:microsoft.com/office/officeart/2008/layout/HorizontalMultiLevelHierarchy"/>
    <dgm:cxn modelId="{AB0C3440-289E-4D61-864B-D21DC6F5BACC}" type="presOf" srcId="{A929F880-2281-45F1-A7DE-AC8AC4248AE3}" destId="{4026317E-2506-408A-B12E-67CBBFD3C193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63994D00-D88F-40F8-BCC2-C92A9FA95FB4}" type="presOf" srcId="{45822B1B-D58A-4060-9709-CB2D4BD4A2EA}" destId="{040A490D-5C3C-47A5-92B1-53093499B1ED}" srcOrd="1" destOrd="0" presId="urn:microsoft.com/office/officeart/2008/layout/HorizontalMultiLevelHierarchy"/>
    <dgm:cxn modelId="{AF70B6B9-E5AB-41D8-B4D3-7D8190C6572E}" type="presOf" srcId="{826F0EA8-87DB-4B87-8AC2-3140BF0A4CD9}" destId="{5FFF2CBE-49DB-460E-B80F-64D718B1C0B1}" srcOrd="0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4EEE7023-6A3D-4AEC-A7EE-FC804588F7B7}" type="presOf" srcId="{FAF27CF3-A7BE-4772-BF26-51D614C0D4D0}" destId="{F6FD9FC4-6228-444F-A550-56FF1D8808D7}" srcOrd="0" destOrd="0" presId="urn:microsoft.com/office/officeart/2008/layout/HorizontalMultiLevelHierarchy"/>
    <dgm:cxn modelId="{7F64C3B5-EBE4-4A28-BB12-7D964BDFF5A4}" type="presOf" srcId="{4A4C1B6E-1EFE-4F82-8E4E-A73CB9EBF541}" destId="{3C0F7DE4-BF68-48AB-8DD0-15A6F903E540}" srcOrd="0" destOrd="0" presId="urn:microsoft.com/office/officeart/2008/layout/HorizontalMultiLevelHierarchy"/>
    <dgm:cxn modelId="{A7EFC86D-0DB8-4865-9432-3A0CD1EC38E6}" type="presOf" srcId="{5A4AC78B-8675-4E41-946F-F93E1AF8ACFF}" destId="{A1AA5185-CADC-412C-B41B-BBD4650473B1}" srcOrd="0" destOrd="0" presId="urn:microsoft.com/office/officeart/2008/layout/HorizontalMultiLevelHierarchy"/>
    <dgm:cxn modelId="{78AC0DB2-4B9C-469E-BF8E-793150CBFA8B}" type="presOf" srcId="{A99A0088-9490-4F31-A82A-06C024839F3C}" destId="{5EA42E4B-ADD2-4DD4-97B8-1BBEE05FAE4C}" srcOrd="1" destOrd="0" presId="urn:microsoft.com/office/officeart/2008/layout/HorizontalMultiLevelHierarchy"/>
    <dgm:cxn modelId="{0A979C09-0B76-43B9-B63E-8751B6E38DC4}" type="presOf" srcId="{8DB93CA2-0C73-451B-A4FB-137C1E204E9A}" destId="{2C6B5C20-A8DA-49CB-B2B5-6F2DD87A0BD8}" srcOrd="1" destOrd="0" presId="urn:microsoft.com/office/officeart/2008/layout/HorizontalMultiLevelHierarchy"/>
    <dgm:cxn modelId="{7CC9A639-1AE1-48BE-9C09-AA1FBC4156BB}" type="presOf" srcId="{7FD20D88-288E-4793-A05A-A3A029392010}" destId="{FA2A2BE3-37F0-4800-A24C-040CD539A99F}" srcOrd="0" destOrd="0" presId="urn:microsoft.com/office/officeart/2008/layout/HorizontalMultiLevelHierarchy"/>
    <dgm:cxn modelId="{88E3A09A-B49C-405C-8B8E-A2C874FA0B3F}" type="presOf" srcId="{038D79C2-654C-4CF2-BC81-06E8C7918599}" destId="{FE0ABB94-5377-49ED-B8AF-7FCCBEC491F0}" srcOrd="1" destOrd="0" presId="urn:microsoft.com/office/officeart/2008/layout/HorizontalMultiLevelHierarchy"/>
    <dgm:cxn modelId="{EF486309-68A4-4842-99D0-AD7BBFEC542F}" type="presOf" srcId="{6E65CDCD-71A1-4320-9A9F-BAEEFF547093}" destId="{586064C5-DB4C-4D7D-AB9D-273B75BD2D53}" srcOrd="0" destOrd="0" presId="urn:microsoft.com/office/officeart/2008/layout/HorizontalMultiLevelHierarchy"/>
    <dgm:cxn modelId="{7F8C6D6A-90D5-4941-8883-E9AEF164A1C5}" type="presOf" srcId="{A6DF845F-3EEF-46D2-B167-05C52E01B342}" destId="{E4F2C134-9589-4ED6-85FE-E0B0E2F98D0D}" srcOrd="0" destOrd="0" presId="urn:microsoft.com/office/officeart/2008/layout/HorizontalMultiLevelHierarchy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37A3AC70-F477-436B-81E8-BDBAE7385E20}" type="presOf" srcId="{49EF2AB6-D1A5-4AF3-9495-28BBE65955A3}" destId="{36B2EE37-C6F8-4DD8-B9CE-570323DE5FC2}" srcOrd="1" destOrd="0" presId="urn:microsoft.com/office/officeart/2008/layout/HorizontalMultiLevelHierarchy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6E5CBA59-6A1C-4140-B54B-A7C0C8435D63}" type="presOf" srcId="{F85B2C44-944A-47AC-ADF9-3A0FB2012DBD}" destId="{2F8486F9-C819-4B27-B48F-DB562E206FE7}" srcOrd="0" destOrd="0" presId="urn:microsoft.com/office/officeart/2008/layout/HorizontalMultiLevelHierarchy"/>
    <dgm:cxn modelId="{EED23FFC-FB68-4A66-BDC1-C4CAB3B5155F}" type="presOf" srcId="{8DB93CA2-0C73-451B-A4FB-137C1E204E9A}" destId="{3C0711AB-4486-4939-B020-56A6EC0B625F}" srcOrd="0" destOrd="0" presId="urn:microsoft.com/office/officeart/2008/layout/HorizontalMultiLevelHierarchy"/>
    <dgm:cxn modelId="{21BB9C62-257E-42B0-9DED-C43AEB0CC341}" type="presOf" srcId="{586B0CD6-0548-4C5E-B5B9-B6BA8C60D9B3}" destId="{7757C104-3BA9-4957-B919-692682390151}" srcOrd="1" destOrd="0" presId="urn:microsoft.com/office/officeart/2008/layout/HorizontalMultiLevelHierarchy"/>
    <dgm:cxn modelId="{F073565C-5AD9-423A-84A3-68A404C680F8}" type="presOf" srcId="{C8E8461E-A880-4C32-A24E-C7D0804AFE8D}" destId="{ABF124E2-0C8C-43E3-865B-59942BED9830}" srcOrd="0" destOrd="0" presId="urn:microsoft.com/office/officeart/2008/layout/HorizontalMultiLevelHierarchy"/>
    <dgm:cxn modelId="{9406FFD3-062D-4F6A-A809-5B0E23133A9E}" type="presOf" srcId="{A929F880-2281-45F1-A7DE-AC8AC4248AE3}" destId="{7A4BA990-E150-4A02-8BF4-A46D1A542F2F}" srcOrd="1" destOrd="0" presId="urn:microsoft.com/office/officeart/2008/layout/HorizontalMultiLevelHierarchy"/>
    <dgm:cxn modelId="{CC359FAB-77EC-4C58-820D-8E68D7E15861}" type="presOf" srcId="{038D79C2-654C-4CF2-BC81-06E8C7918599}" destId="{C19B23E9-8055-4A4B-9D19-980750578FA6}" srcOrd="0" destOrd="0" presId="urn:microsoft.com/office/officeart/2008/layout/HorizontalMultiLevelHierarchy"/>
    <dgm:cxn modelId="{AC2C5205-DDEF-4422-B1C7-A8F4D79958E4}" type="presParOf" srcId="{A7B7AD4F-63B6-43E3-9FA9-3652C2D76E2D}" destId="{995BB6D9-2D9D-4641-BA41-024CAFAC390A}" srcOrd="0" destOrd="0" presId="urn:microsoft.com/office/officeart/2008/layout/HorizontalMultiLevelHierarchy"/>
    <dgm:cxn modelId="{FED11BA9-5286-48BF-9BB6-365C8D413D39}" type="presParOf" srcId="{995BB6D9-2D9D-4641-BA41-024CAFAC390A}" destId="{ABF124E2-0C8C-43E3-865B-59942BED9830}" srcOrd="0" destOrd="0" presId="urn:microsoft.com/office/officeart/2008/layout/HorizontalMultiLevelHierarchy"/>
    <dgm:cxn modelId="{2799A1B5-90FB-4413-8CFA-D512DED84290}" type="presParOf" srcId="{995BB6D9-2D9D-4641-BA41-024CAFAC390A}" destId="{D76A7861-F2B8-4740-AA8E-98151FC1AA06}" srcOrd="1" destOrd="0" presId="urn:microsoft.com/office/officeart/2008/layout/HorizontalMultiLevelHierarchy"/>
    <dgm:cxn modelId="{D7D5229C-503D-4F62-B2A4-3739F071E686}" type="presParOf" srcId="{D76A7861-F2B8-4740-AA8E-98151FC1AA06}" destId="{F9DC7AFB-E10E-47EF-9B3A-7D917F42C0EE}" srcOrd="0" destOrd="0" presId="urn:microsoft.com/office/officeart/2008/layout/HorizontalMultiLevelHierarchy"/>
    <dgm:cxn modelId="{5EBB5AA6-5E24-4864-BB72-4075E7446B20}" type="presParOf" srcId="{F9DC7AFB-E10E-47EF-9B3A-7D917F42C0EE}" destId="{F52BCC43-2663-47A5-911A-5A82EB2E108A}" srcOrd="0" destOrd="0" presId="urn:microsoft.com/office/officeart/2008/layout/HorizontalMultiLevelHierarchy"/>
    <dgm:cxn modelId="{57586D0F-A825-4BD6-8130-DED52A801FC7}" type="presParOf" srcId="{D76A7861-F2B8-4740-AA8E-98151FC1AA06}" destId="{C3502248-8462-4FCF-B546-95B557533DDE}" srcOrd="1" destOrd="0" presId="urn:microsoft.com/office/officeart/2008/layout/HorizontalMultiLevelHierarchy"/>
    <dgm:cxn modelId="{B3C2B69E-1328-4BEA-916F-CF896DB82361}" type="presParOf" srcId="{C3502248-8462-4FCF-B546-95B557533DDE}" destId="{E4F2C134-9589-4ED6-85FE-E0B0E2F98D0D}" srcOrd="0" destOrd="0" presId="urn:microsoft.com/office/officeart/2008/layout/HorizontalMultiLevelHierarchy"/>
    <dgm:cxn modelId="{96826FCA-3A14-4FE2-A040-A527C98EBF94}" type="presParOf" srcId="{C3502248-8462-4FCF-B546-95B557533DDE}" destId="{DEA49C2F-C345-46A2-8046-3C4581D93E00}" srcOrd="1" destOrd="0" presId="urn:microsoft.com/office/officeart/2008/layout/HorizontalMultiLevelHierarchy"/>
    <dgm:cxn modelId="{DD030D20-BC42-4A00-AE6C-B812DFFB2A1D}" type="presParOf" srcId="{DEA49C2F-C345-46A2-8046-3C4581D93E00}" destId="{3C0711AB-4486-4939-B020-56A6EC0B625F}" srcOrd="0" destOrd="0" presId="urn:microsoft.com/office/officeart/2008/layout/HorizontalMultiLevelHierarchy"/>
    <dgm:cxn modelId="{203275E6-8179-4B47-95BC-6A0D35CEBDEB}" type="presParOf" srcId="{3C0711AB-4486-4939-B020-56A6EC0B625F}" destId="{2C6B5C20-A8DA-49CB-B2B5-6F2DD87A0BD8}" srcOrd="0" destOrd="0" presId="urn:microsoft.com/office/officeart/2008/layout/HorizontalMultiLevelHierarchy"/>
    <dgm:cxn modelId="{40BBD3D8-D1A0-4B49-9278-EA2CBEE5917C}" type="presParOf" srcId="{DEA49C2F-C345-46A2-8046-3C4581D93E00}" destId="{AE929566-5842-455D-823B-FFF2391EE887}" srcOrd="1" destOrd="0" presId="urn:microsoft.com/office/officeart/2008/layout/HorizontalMultiLevelHierarchy"/>
    <dgm:cxn modelId="{8D96AF9E-95FB-4531-83E4-9C15F70266D7}" type="presParOf" srcId="{AE929566-5842-455D-823B-FFF2391EE887}" destId="{A1AA5185-CADC-412C-B41B-BBD4650473B1}" srcOrd="0" destOrd="0" presId="urn:microsoft.com/office/officeart/2008/layout/HorizontalMultiLevelHierarchy"/>
    <dgm:cxn modelId="{10D65B95-21B4-4AF9-9388-CCD33D1E7A81}" type="presParOf" srcId="{AE929566-5842-455D-823B-FFF2391EE887}" destId="{1D03011D-AA54-4F46-AA4E-BDD8585325C1}" srcOrd="1" destOrd="0" presId="urn:microsoft.com/office/officeart/2008/layout/HorizontalMultiLevelHierarchy"/>
    <dgm:cxn modelId="{0762E666-0C39-4682-ADF3-4E6DE5AEE6B4}" type="presParOf" srcId="{DEA49C2F-C345-46A2-8046-3C4581D93E00}" destId="{C19B23E9-8055-4A4B-9D19-980750578FA6}" srcOrd="2" destOrd="0" presId="urn:microsoft.com/office/officeart/2008/layout/HorizontalMultiLevelHierarchy"/>
    <dgm:cxn modelId="{42719B1C-A74E-43C2-8455-2E2659262C53}" type="presParOf" srcId="{C19B23E9-8055-4A4B-9D19-980750578FA6}" destId="{FE0ABB94-5377-49ED-B8AF-7FCCBEC491F0}" srcOrd="0" destOrd="0" presId="urn:microsoft.com/office/officeart/2008/layout/HorizontalMultiLevelHierarchy"/>
    <dgm:cxn modelId="{C19F7CC1-3903-47C4-B34F-ACD07CE1C140}" type="presParOf" srcId="{DEA49C2F-C345-46A2-8046-3C4581D93E00}" destId="{9B90CADE-B087-4BDA-8F1B-BE8FAE690056}" srcOrd="3" destOrd="0" presId="urn:microsoft.com/office/officeart/2008/layout/HorizontalMultiLevelHierarchy"/>
    <dgm:cxn modelId="{0EFB5F60-49F1-41D3-B364-9C3688D5E979}" type="presParOf" srcId="{9B90CADE-B087-4BDA-8F1B-BE8FAE690056}" destId="{71F8A7C0-3D1A-421E-9DDC-EBEDB5BB0033}" srcOrd="0" destOrd="0" presId="urn:microsoft.com/office/officeart/2008/layout/HorizontalMultiLevelHierarchy"/>
    <dgm:cxn modelId="{A9C9B920-1479-4C4B-BB24-3CCBDCEFDA23}" type="presParOf" srcId="{9B90CADE-B087-4BDA-8F1B-BE8FAE690056}" destId="{13FB8D93-B8C5-4D3C-A601-D3756D0B8CAE}" srcOrd="1" destOrd="0" presId="urn:microsoft.com/office/officeart/2008/layout/HorizontalMultiLevelHierarchy"/>
    <dgm:cxn modelId="{EB47BAD2-F654-433A-9B23-57F583FE6E61}" type="presParOf" srcId="{DEA49C2F-C345-46A2-8046-3C4581D93E00}" destId="{83F70556-EF79-4271-B328-B96587393E8A}" srcOrd="4" destOrd="0" presId="urn:microsoft.com/office/officeart/2008/layout/HorizontalMultiLevelHierarchy"/>
    <dgm:cxn modelId="{6FB831BB-315C-4811-BDD5-2D18F0AF1439}" type="presParOf" srcId="{83F70556-EF79-4271-B328-B96587393E8A}" destId="{7757C104-3BA9-4957-B919-692682390151}" srcOrd="0" destOrd="0" presId="urn:microsoft.com/office/officeart/2008/layout/HorizontalMultiLevelHierarchy"/>
    <dgm:cxn modelId="{E1F8EC2A-D8EF-4B11-BFB3-A16DE851FA9E}" type="presParOf" srcId="{DEA49C2F-C345-46A2-8046-3C4581D93E00}" destId="{354F986F-70A4-414F-8D1C-E050A855BF17}" srcOrd="5" destOrd="0" presId="urn:microsoft.com/office/officeart/2008/layout/HorizontalMultiLevelHierarchy"/>
    <dgm:cxn modelId="{3EA7A883-7729-44DC-A6E5-838071A82589}" type="presParOf" srcId="{354F986F-70A4-414F-8D1C-E050A855BF17}" destId="{F6FD9FC4-6228-444F-A550-56FF1D8808D7}" srcOrd="0" destOrd="0" presId="urn:microsoft.com/office/officeart/2008/layout/HorizontalMultiLevelHierarchy"/>
    <dgm:cxn modelId="{B452F178-A3DE-4AA5-B2BF-C9CA50C9AFFA}" type="presParOf" srcId="{354F986F-70A4-414F-8D1C-E050A855BF17}" destId="{137F523D-029A-43E0-81B2-88B1029646AB}" srcOrd="1" destOrd="0" presId="urn:microsoft.com/office/officeart/2008/layout/HorizontalMultiLevelHierarchy"/>
    <dgm:cxn modelId="{236B8967-E2C3-402D-876C-B1CBD062EDC0}" type="presParOf" srcId="{DEA49C2F-C345-46A2-8046-3C4581D93E00}" destId="{5FFF2CBE-49DB-460E-B80F-64D718B1C0B1}" srcOrd="6" destOrd="0" presId="urn:microsoft.com/office/officeart/2008/layout/HorizontalMultiLevelHierarchy"/>
    <dgm:cxn modelId="{A84678CA-5A44-4674-B408-15C02A07432A}" type="presParOf" srcId="{5FFF2CBE-49DB-460E-B80F-64D718B1C0B1}" destId="{084067A3-84CD-45E5-ABCB-9B940626137E}" srcOrd="0" destOrd="0" presId="urn:microsoft.com/office/officeart/2008/layout/HorizontalMultiLevelHierarchy"/>
    <dgm:cxn modelId="{C31C9CCC-C002-4067-A544-EC640394B8B6}" type="presParOf" srcId="{DEA49C2F-C345-46A2-8046-3C4581D93E00}" destId="{F6B7E75F-3410-410C-A8DB-D70A47862505}" srcOrd="7" destOrd="0" presId="urn:microsoft.com/office/officeart/2008/layout/HorizontalMultiLevelHierarchy"/>
    <dgm:cxn modelId="{EE3C4B08-8F5D-430E-BC1C-73763FBDC224}" type="presParOf" srcId="{F6B7E75F-3410-410C-A8DB-D70A47862505}" destId="{3C0F7DE4-BF68-48AB-8DD0-15A6F903E540}" srcOrd="0" destOrd="0" presId="urn:microsoft.com/office/officeart/2008/layout/HorizontalMultiLevelHierarchy"/>
    <dgm:cxn modelId="{82AAAB07-1CDE-42D9-98E0-FD2CFAA50B67}" type="presParOf" srcId="{F6B7E75F-3410-410C-A8DB-D70A47862505}" destId="{FA6592DD-7F3F-4A34-B9B2-6B8A78B94A42}" srcOrd="1" destOrd="0" presId="urn:microsoft.com/office/officeart/2008/layout/HorizontalMultiLevelHierarchy"/>
    <dgm:cxn modelId="{B5C9E8A0-0EBF-4C29-9A75-586BDBA8B9C8}" type="presParOf" srcId="{D76A7861-F2B8-4740-AA8E-98151FC1AA06}" destId="{9FDBFC48-E77D-44EC-90B3-91799F607EA4}" srcOrd="2" destOrd="0" presId="urn:microsoft.com/office/officeart/2008/layout/HorizontalMultiLevelHierarchy"/>
    <dgm:cxn modelId="{E128FE34-34E6-4BF0-903B-C83C4F27C11B}" type="presParOf" srcId="{9FDBFC48-E77D-44EC-90B3-91799F607EA4}" destId="{5EA42E4B-ADD2-4DD4-97B8-1BBEE05FAE4C}" srcOrd="0" destOrd="0" presId="urn:microsoft.com/office/officeart/2008/layout/HorizontalMultiLevelHierarchy"/>
    <dgm:cxn modelId="{749D04A0-23F0-4A12-AE6A-2285F2F84704}" type="presParOf" srcId="{D76A7861-F2B8-4740-AA8E-98151FC1AA06}" destId="{D89547E7-F7B6-4337-9AEE-0E577D3E5AE7}" srcOrd="3" destOrd="0" presId="urn:microsoft.com/office/officeart/2008/layout/HorizontalMultiLevelHierarchy"/>
    <dgm:cxn modelId="{27C0B4E4-C119-4EAA-8506-6CB76554ADAA}" type="presParOf" srcId="{D89547E7-F7B6-4337-9AEE-0E577D3E5AE7}" destId="{586064C5-DB4C-4D7D-AB9D-273B75BD2D53}" srcOrd="0" destOrd="0" presId="urn:microsoft.com/office/officeart/2008/layout/HorizontalMultiLevelHierarchy"/>
    <dgm:cxn modelId="{0A7B9F7C-59F2-4063-9A19-50756DC2AEFE}" type="presParOf" srcId="{D89547E7-F7B6-4337-9AEE-0E577D3E5AE7}" destId="{606B5A3C-FA66-43DC-A30D-61C11E236356}" srcOrd="1" destOrd="0" presId="urn:microsoft.com/office/officeart/2008/layout/HorizontalMultiLevelHierarchy"/>
    <dgm:cxn modelId="{5805EB71-9FC1-4197-B2E3-716D51B2C38E}" type="presParOf" srcId="{606B5A3C-FA66-43DC-A30D-61C11E236356}" destId="{2C062DA5-8208-47A5-B2A4-A15CF9294A2C}" srcOrd="0" destOrd="0" presId="urn:microsoft.com/office/officeart/2008/layout/HorizontalMultiLevelHierarchy"/>
    <dgm:cxn modelId="{0EAE06CB-62C3-4F5F-B78A-FEB9AFA57C33}" type="presParOf" srcId="{2C062DA5-8208-47A5-B2A4-A15CF9294A2C}" destId="{040A490D-5C3C-47A5-92B1-53093499B1ED}" srcOrd="0" destOrd="0" presId="urn:microsoft.com/office/officeart/2008/layout/HorizontalMultiLevelHierarchy"/>
    <dgm:cxn modelId="{670FD54E-6D41-4B01-843B-0F4CE5999E0F}" type="presParOf" srcId="{606B5A3C-FA66-43DC-A30D-61C11E236356}" destId="{FF5A988F-D47B-47FF-B30C-AC99FF35397F}" srcOrd="1" destOrd="0" presId="urn:microsoft.com/office/officeart/2008/layout/HorizontalMultiLevelHierarchy"/>
    <dgm:cxn modelId="{BB80DCAA-27CC-4FE0-83AA-EDE66A9175AF}" type="presParOf" srcId="{FF5A988F-D47B-47FF-B30C-AC99FF35397F}" destId="{FA2A2BE3-37F0-4800-A24C-040CD539A99F}" srcOrd="0" destOrd="0" presId="urn:microsoft.com/office/officeart/2008/layout/HorizontalMultiLevelHierarchy"/>
    <dgm:cxn modelId="{C461B6D7-3181-48C9-B48A-AF37F7D4220C}" type="presParOf" srcId="{FF5A988F-D47B-47FF-B30C-AC99FF35397F}" destId="{92D62E27-4FF2-40D8-BEEC-E27411FDEBC6}" srcOrd="1" destOrd="0" presId="urn:microsoft.com/office/officeart/2008/layout/HorizontalMultiLevelHierarchy"/>
    <dgm:cxn modelId="{00C16C54-5A0E-407A-B286-D8705D503F95}" type="presParOf" srcId="{606B5A3C-FA66-43DC-A30D-61C11E236356}" destId="{4026317E-2506-408A-B12E-67CBBFD3C193}" srcOrd="2" destOrd="0" presId="urn:microsoft.com/office/officeart/2008/layout/HorizontalMultiLevelHierarchy"/>
    <dgm:cxn modelId="{E499F4E9-9C26-435A-80E0-F5C4B2749D01}" type="presParOf" srcId="{4026317E-2506-408A-B12E-67CBBFD3C193}" destId="{7A4BA990-E150-4A02-8BF4-A46D1A542F2F}" srcOrd="0" destOrd="0" presId="urn:microsoft.com/office/officeart/2008/layout/HorizontalMultiLevelHierarchy"/>
    <dgm:cxn modelId="{AAEE0813-FF7F-466D-8E19-E18B11EE4FCC}" type="presParOf" srcId="{606B5A3C-FA66-43DC-A30D-61C11E236356}" destId="{55A52182-1262-49FC-A4BC-90D06F38DAB2}" srcOrd="3" destOrd="0" presId="urn:microsoft.com/office/officeart/2008/layout/HorizontalMultiLevelHierarchy"/>
    <dgm:cxn modelId="{F2784ACA-1088-46C0-9B69-CA10FCA37E9A}" type="presParOf" srcId="{55A52182-1262-49FC-A4BC-90D06F38DAB2}" destId="{2F8486F9-C819-4B27-B48F-DB562E206FE7}" srcOrd="0" destOrd="0" presId="urn:microsoft.com/office/officeart/2008/layout/HorizontalMultiLevelHierarchy"/>
    <dgm:cxn modelId="{6AE61722-033A-4ADE-9FA7-A6E020679EC8}" type="presParOf" srcId="{55A52182-1262-49FC-A4BC-90D06F38DAB2}" destId="{8F07765D-16D3-48BB-884C-4479743830EB}" srcOrd="1" destOrd="0" presId="urn:microsoft.com/office/officeart/2008/layout/HorizontalMultiLevelHierarchy"/>
    <dgm:cxn modelId="{F650A9BB-269C-4DB9-B80B-379DCAB36259}" type="presParOf" srcId="{606B5A3C-FA66-43DC-A30D-61C11E236356}" destId="{EB325811-4B99-4012-B565-217C60D4F1FF}" srcOrd="4" destOrd="0" presId="urn:microsoft.com/office/officeart/2008/layout/HorizontalMultiLevelHierarchy"/>
    <dgm:cxn modelId="{D9262322-6BD1-4B5A-B50E-D7831333F9B4}" type="presParOf" srcId="{EB325811-4B99-4012-B565-217C60D4F1FF}" destId="{36B2EE37-C6F8-4DD8-B9CE-570323DE5FC2}" srcOrd="0" destOrd="0" presId="urn:microsoft.com/office/officeart/2008/layout/HorizontalMultiLevelHierarchy"/>
    <dgm:cxn modelId="{E06FBDB5-25F5-43AE-AA45-819DC04B3A1C}" type="presParOf" srcId="{606B5A3C-FA66-43DC-A30D-61C11E236356}" destId="{9CEBF215-454C-4FB4-9E72-2527735C1EBD}" srcOrd="5" destOrd="0" presId="urn:microsoft.com/office/officeart/2008/layout/HorizontalMultiLevelHierarchy"/>
    <dgm:cxn modelId="{C78956B8-3A3B-4D98-97C8-0C4B88404660}" type="presParOf" srcId="{9CEBF215-454C-4FB4-9E72-2527735C1EBD}" destId="{DD176215-877C-4871-8327-716FD602FF29}" srcOrd="0" destOrd="0" presId="urn:microsoft.com/office/officeart/2008/layout/HorizontalMultiLevelHierarchy"/>
    <dgm:cxn modelId="{6C144645-B2A1-4A3A-94C1-E5B9849D7DEA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/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573585F8-632C-41B3-96FB-69D6B297405D}" type="presOf" srcId="{7FD20D88-288E-4793-A05A-A3A029392010}" destId="{FA2A2BE3-37F0-4800-A24C-040CD539A99F}" srcOrd="0" destOrd="0" presId="urn:microsoft.com/office/officeart/2008/layout/HorizontalMultiLevelHierarchy"/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5C4C5ECF-44E2-4212-A7D4-55DC05109914}" type="presOf" srcId="{FAF27CF3-A7BE-4772-BF26-51D614C0D4D0}" destId="{F6FD9FC4-6228-444F-A550-56FF1D8808D7}" srcOrd="0" destOrd="0" presId="urn:microsoft.com/office/officeart/2008/layout/HorizontalMultiLevelHierarchy"/>
    <dgm:cxn modelId="{C073CC83-0F54-4F00-A18C-6E5BEC1FA854}" type="presOf" srcId="{826F0EA8-87DB-4B87-8AC2-3140BF0A4CD9}" destId="{084067A3-84CD-45E5-ABCB-9B940626137E}" srcOrd="1" destOrd="0" presId="urn:microsoft.com/office/officeart/2008/layout/HorizontalMultiLevelHierarchy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FECA6A62-D5F5-4DB3-8EB9-F5427AFF857A}" type="presOf" srcId="{038D79C2-654C-4CF2-BC81-06E8C7918599}" destId="{FE0ABB94-5377-49ED-B8AF-7FCCBEC491F0}" srcOrd="1" destOrd="0" presId="urn:microsoft.com/office/officeart/2008/layout/HorizontalMultiLevelHierarchy"/>
    <dgm:cxn modelId="{2ACCA1EC-C95E-4098-9824-0F351AA06812}" type="presOf" srcId="{586B0CD6-0548-4C5E-B5B9-B6BA8C60D9B3}" destId="{7757C104-3BA9-4957-B919-692682390151}" srcOrd="1" destOrd="0" presId="urn:microsoft.com/office/officeart/2008/layout/HorizontalMultiLevelHierarchy"/>
    <dgm:cxn modelId="{FAEC5E1D-3349-4C76-9AE0-04025FF5828C}" type="presOf" srcId="{5A4AC78B-8675-4E41-946F-F93E1AF8ACFF}" destId="{A1AA5185-CADC-412C-B41B-BBD4650473B1}" srcOrd="0" destOrd="0" presId="urn:microsoft.com/office/officeart/2008/layout/HorizontalMultiLevelHierarchy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04416C8C-0C95-46FC-B150-9DCC208137DD}" type="presOf" srcId="{842E493B-59D3-4B35-8C5B-AE39456BE5A1}" destId="{F52BCC43-2663-47A5-911A-5A82EB2E108A}" srcOrd="1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79569F56-56F0-48EB-B427-FE627EF5E611}" type="presOf" srcId="{45822B1B-D58A-4060-9709-CB2D4BD4A2EA}" destId="{040A490D-5C3C-47A5-92B1-53093499B1ED}" srcOrd="1" destOrd="0" presId="urn:microsoft.com/office/officeart/2008/layout/HorizontalMultiLevelHierarchy"/>
    <dgm:cxn modelId="{A5EA202D-A27A-45FA-9B80-75CBDE51CDF6}" type="presOf" srcId="{4A4C1B6E-1EFE-4F82-8E4E-A73CB9EBF541}" destId="{3C0F7DE4-BF68-48AB-8DD0-15A6F903E540}" srcOrd="0" destOrd="0" presId="urn:microsoft.com/office/officeart/2008/layout/HorizontalMultiLevelHierarchy"/>
    <dgm:cxn modelId="{42CF2B28-7943-4510-9F3F-0A2B8E1CCFB6}" type="presOf" srcId="{586B0CD6-0548-4C5E-B5B9-B6BA8C60D9B3}" destId="{83F70556-EF79-4271-B328-B96587393E8A}" srcOrd="0" destOrd="0" presId="urn:microsoft.com/office/officeart/2008/layout/HorizontalMultiLevelHierarchy"/>
    <dgm:cxn modelId="{5AB1B0F6-AC6F-4A25-9F02-B808F7F033F1}" type="presOf" srcId="{F85B2C44-944A-47AC-ADF9-3A0FB2012DBD}" destId="{2F8486F9-C819-4B27-B48F-DB562E206FE7}" srcOrd="0" destOrd="0" presId="urn:microsoft.com/office/officeart/2008/layout/HorizontalMultiLevelHierarchy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933EAD27-277A-4979-BECF-D102158B9C55}" type="presOf" srcId="{49EF2AB6-D1A5-4AF3-9495-28BBE65955A3}" destId="{36B2EE37-C6F8-4DD8-B9CE-570323DE5FC2}" srcOrd="1" destOrd="0" presId="urn:microsoft.com/office/officeart/2008/layout/HorizontalMultiLevelHierarchy"/>
    <dgm:cxn modelId="{08AC0697-04A2-4AA2-9272-F4C274684716}" type="presOf" srcId="{49EF2AB6-D1A5-4AF3-9495-28BBE65955A3}" destId="{EB325811-4B99-4012-B565-217C60D4F1FF}" srcOrd="0" destOrd="0" presId="urn:microsoft.com/office/officeart/2008/layout/HorizontalMultiLevelHierarchy"/>
    <dgm:cxn modelId="{AA0F3FF7-131A-486C-9AE9-9698A198313F}" type="presOf" srcId="{A6DF845F-3EEF-46D2-B167-05C52E01B342}" destId="{E4F2C134-9589-4ED6-85FE-E0B0E2F98D0D}" srcOrd="0" destOrd="0" presId="urn:microsoft.com/office/officeart/2008/layout/HorizontalMultiLevelHierarchy"/>
    <dgm:cxn modelId="{DA0425FC-1ADF-416A-B8A1-E9F16143155A}" type="presOf" srcId="{A99A0088-9490-4F31-A82A-06C024839F3C}" destId="{5EA42E4B-ADD2-4DD4-97B8-1BBEE05FAE4C}" srcOrd="1" destOrd="0" presId="urn:microsoft.com/office/officeart/2008/layout/HorizontalMultiLevelHierarchy"/>
    <dgm:cxn modelId="{A433D685-027F-4331-99DD-3BA8C8E6715A}" type="presOf" srcId="{45822B1B-D58A-4060-9709-CB2D4BD4A2EA}" destId="{2C062DA5-8208-47A5-B2A4-A15CF9294A2C}" srcOrd="0" destOrd="0" presId="urn:microsoft.com/office/officeart/2008/layout/HorizontalMultiLevelHierarchy"/>
    <dgm:cxn modelId="{5F9A1F56-E098-4940-9F6C-C9C0E752DC92}" type="presOf" srcId="{A99A0088-9490-4F31-A82A-06C024839F3C}" destId="{9FDBFC48-E77D-44EC-90B3-91799F607EA4}" srcOrd="0" destOrd="0" presId="urn:microsoft.com/office/officeart/2008/layout/HorizontalMultiLevelHierarchy"/>
    <dgm:cxn modelId="{A866FA24-78ED-4015-8586-FAA3B4BC2B06}" type="presOf" srcId="{A929F880-2281-45F1-A7DE-AC8AC4248AE3}" destId="{4026317E-2506-408A-B12E-67CBBFD3C193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67ED06AE-4D71-402C-9EAB-F06A0F8BF0F1}" type="presOf" srcId="{038D79C2-654C-4CF2-BC81-06E8C7918599}" destId="{C19B23E9-8055-4A4B-9D19-980750578FA6}" srcOrd="0" destOrd="0" presId="urn:microsoft.com/office/officeart/2008/layout/HorizontalMultiLevelHierarchy"/>
    <dgm:cxn modelId="{380B6DFE-8544-433C-9A64-93A6D593885F}" type="presOf" srcId="{C8E8461E-A880-4C32-A24E-C7D0804AFE8D}" destId="{ABF124E2-0C8C-43E3-865B-59942BED9830}" srcOrd="0" destOrd="0" presId="urn:microsoft.com/office/officeart/2008/layout/HorizontalMultiLevelHierarchy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7F6F5868-6ECF-4E3F-BC7C-E3941F7DE887}" type="presOf" srcId="{6E65CDCD-71A1-4320-9A9F-BAEEFF547093}" destId="{586064C5-DB4C-4D7D-AB9D-273B75BD2D53}" srcOrd="0" destOrd="0" presId="urn:microsoft.com/office/officeart/2008/layout/HorizontalMultiLevelHierarchy"/>
    <dgm:cxn modelId="{DE0412CB-B4CF-4C26-B295-FCEC927105B3}" type="presOf" srcId="{8DB93CA2-0C73-451B-A4FB-137C1E204E9A}" destId="{2C6B5C20-A8DA-49CB-B2B5-6F2DD87A0BD8}" srcOrd="1" destOrd="0" presId="urn:microsoft.com/office/officeart/2008/layout/HorizontalMultiLevelHierarchy"/>
    <dgm:cxn modelId="{5C2D0091-1C88-4A05-90A3-1E0537604384}" type="presOf" srcId="{35150510-EF8B-42DD-8E90-069E038D1FCB}" destId="{A7B7AD4F-63B6-43E3-9FA9-3652C2D76E2D}" srcOrd="0" destOrd="0" presId="urn:microsoft.com/office/officeart/2008/layout/HorizontalMultiLevelHierarchy"/>
    <dgm:cxn modelId="{46AC143D-928C-4CE5-898B-34C75E42F474}" type="presOf" srcId="{842E493B-59D3-4B35-8C5B-AE39456BE5A1}" destId="{F9DC7AFB-E10E-47EF-9B3A-7D917F42C0EE}" srcOrd="0" destOrd="0" presId="urn:microsoft.com/office/officeart/2008/layout/HorizontalMultiLevelHierarchy"/>
    <dgm:cxn modelId="{711FC906-7675-43AB-AED9-4EEF5D65E4D3}" type="presOf" srcId="{826F0EA8-87DB-4B87-8AC2-3140BF0A4CD9}" destId="{5FFF2CBE-49DB-460E-B80F-64D718B1C0B1}" srcOrd="0" destOrd="0" presId="urn:microsoft.com/office/officeart/2008/layout/HorizontalMultiLevelHierarchy"/>
    <dgm:cxn modelId="{07E9CBA1-CA54-47D2-B641-F0273C8D8F75}" type="presOf" srcId="{6C553125-AAD8-4C47-850F-F25D61D84407}" destId="{71F8A7C0-3D1A-421E-9DDC-EBEDB5BB0033}" srcOrd="0" destOrd="0" presId="urn:microsoft.com/office/officeart/2008/layout/HorizontalMultiLevelHierarchy"/>
    <dgm:cxn modelId="{A04AC267-F53B-46D2-8A3E-5E74A7B29964}" type="presOf" srcId="{8DB93CA2-0C73-451B-A4FB-137C1E204E9A}" destId="{3C0711AB-4486-4939-B020-56A6EC0B625F}" srcOrd="0" destOrd="0" presId="urn:microsoft.com/office/officeart/2008/layout/HorizontalMultiLevelHierarchy"/>
    <dgm:cxn modelId="{FFAF53F1-CD26-4DC3-A4FF-8D84A9E1A109}" type="presOf" srcId="{F0D43A2D-715C-4775-8045-48E3411C4C2D}" destId="{DD176215-877C-4871-8327-716FD602FF29}" srcOrd="0" destOrd="0" presId="urn:microsoft.com/office/officeart/2008/layout/HorizontalMultiLevelHierarchy"/>
    <dgm:cxn modelId="{9C3FB760-D121-460F-BB1A-A0B82A23110C}" type="presOf" srcId="{A929F880-2281-45F1-A7DE-AC8AC4248AE3}" destId="{7A4BA990-E150-4A02-8BF4-A46D1A542F2F}" srcOrd="1" destOrd="0" presId="urn:microsoft.com/office/officeart/2008/layout/HorizontalMultiLevelHierarchy"/>
    <dgm:cxn modelId="{2DEE3F58-D183-46FE-81F4-2323AEC51E3B}" type="presParOf" srcId="{A7B7AD4F-63B6-43E3-9FA9-3652C2D76E2D}" destId="{995BB6D9-2D9D-4641-BA41-024CAFAC390A}" srcOrd="0" destOrd="0" presId="urn:microsoft.com/office/officeart/2008/layout/HorizontalMultiLevelHierarchy"/>
    <dgm:cxn modelId="{228F0A93-227B-4324-99B7-9A5150CE512D}" type="presParOf" srcId="{995BB6D9-2D9D-4641-BA41-024CAFAC390A}" destId="{ABF124E2-0C8C-43E3-865B-59942BED9830}" srcOrd="0" destOrd="0" presId="urn:microsoft.com/office/officeart/2008/layout/HorizontalMultiLevelHierarchy"/>
    <dgm:cxn modelId="{A53859DD-9565-44A7-B345-55C547393765}" type="presParOf" srcId="{995BB6D9-2D9D-4641-BA41-024CAFAC390A}" destId="{D76A7861-F2B8-4740-AA8E-98151FC1AA06}" srcOrd="1" destOrd="0" presId="urn:microsoft.com/office/officeart/2008/layout/HorizontalMultiLevelHierarchy"/>
    <dgm:cxn modelId="{8590330D-2006-4F4C-8E82-EF41A37EA488}" type="presParOf" srcId="{D76A7861-F2B8-4740-AA8E-98151FC1AA06}" destId="{F9DC7AFB-E10E-47EF-9B3A-7D917F42C0EE}" srcOrd="0" destOrd="0" presId="urn:microsoft.com/office/officeart/2008/layout/HorizontalMultiLevelHierarchy"/>
    <dgm:cxn modelId="{27A38B54-5E83-4A2C-971B-72859B418597}" type="presParOf" srcId="{F9DC7AFB-E10E-47EF-9B3A-7D917F42C0EE}" destId="{F52BCC43-2663-47A5-911A-5A82EB2E108A}" srcOrd="0" destOrd="0" presId="urn:microsoft.com/office/officeart/2008/layout/HorizontalMultiLevelHierarchy"/>
    <dgm:cxn modelId="{1E272207-8C5B-4915-B81A-169B5AF23565}" type="presParOf" srcId="{D76A7861-F2B8-4740-AA8E-98151FC1AA06}" destId="{C3502248-8462-4FCF-B546-95B557533DDE}" srcOrd="1" destOrd="0" presId="urn:microsoft.com/office/officeart/2008/layout/HorizontalMultiLevelHierarchy"/>
    <dgm:cxn modelId="{2FAF809A-14A7-428C-9428-E0DC946A9EB9}" type="presParOf" srcId="{C3502248-8462-4FCF-B546-95B557533DDE}" destId="{E4F2C134-9589-4ED6-85FE-E0B0E2F98D0D}" srcOrd="0" destOrd="0" presId="urn:microsoft.com/office/officeart/2008/layout/HorizontalMultiLevelHierarchy"/>
    <dgm:cxn modelId="{598C90EF-286D-40C7-9F07-11AF97C22CEA}" type="presParOf" srcId="{C3502248-8462-4FCF-B546-95B557533DDE}" destId="{DEA49C2F-C345-46A2-8046-3C4581D93E00}" srcOrd="1" destOrd="0" presId="urn:microsoft.com/office/officeart/2008/layout/HorizontalMultiLevelHierarchy"/>
    <dgm:cxn modelId="{AA919C21-9BB6-4CEF-96A1-50F1FCD48E24}" type="presParOf" srcId="{DEA49C2F-C345-46A2-8046-3C4581D93E00}" destId="{3C0711AB-4486-4939-B020-56A6EC0B625F}" srcOrd="0" destOrd="0" presId="urn:microsoft.com/office/officeart/2008/layout/HorizontalMultiLevelHierarchy"/>
    <dgm:cxn modelId="{6B353F20-8F68-4060-A515-18C331FDA299}" type="presParOf" srcId="{3C0711AB-4486-4939-B020-56A6EC0B625F}" destId="{2C6B5C20-A8DA-49CB-B2B5-6F2DD87A0BD8}" srcOrd="0" destOrd="0" presId="urn:microsoft.com/office/officeart/2008/layout/HorizontalMultiLevelHierarchy"/>
    <dgm:cxn modelId="{D882CA66-6CE8-453B-804F-D873BE890710}" type="presParOf" srcId="{DEA49C2F-C345-46A2-8046-3C4581D93E00}" destId="{AE929566-5842-455D-823B-FFF2391EE887}" srcOrd="1" destOrd="0" presId="urn:microsoft.com/office/officeart/2008/layout/HorizontalMultiLevelHierarchy"/>
    <dgm:cxn modelId="{B474512C-7F89-4733-B8C0-308C9A9B047A}" type="presParOf" srcId="{AE929566-5842-455D-823B-FFF2391EE887}" destId="{A1AA5185-CADC-412C-B41B-BBD4650473B1}" srcOrd="0" destOrd="0" presId="urn:microsoft.com/office/officeart/2008/layout/HorizontalMultiLevelHierarchy"/>
    <dgm:cxn modelId="{0D0799E7-F72B-4498-AA0E-42FB9A19837C}" type="presParOf" srcId="{AE929566-5842-455D-823B-FFF2391EE887}" destId="{1D03011D-AA54-4F46-AA4E-BDD8585325C1}" srcOrd="1" destOrd="0" presId="urn:microsoft.com/office/officeart/2008/layout/HorizontalMultiLevelHierarchy"/>
    <dgm:cxn modelId="{639948B2-C30B-431E-AC5A-09688757DEF7}" type="presParOf" srcId="{DEA49C2F-C345-46A2-8046-3C4581D93E00}" destId="{C19B23E9-8055-4A4B-9D19-980750578FA6}" srcOrd="2" destOrd="0" presId="urn:microsoft.com/office/officeart/2008/layout/HorizontalMultiLevelHierarchy"/>
    <dgm:cxn modelId="{CE448388-4388-4385-9BDE-37E5DF4F6305}" type="presParOf" srcId="{C19B23E9-8055-4A4B-9D19-980750578FA6}" destId="{FE0ABB94-5377-49ED-B8AF-7FCCBEC491F0}" srcOrd="0" destOrd="0" presId="urn:microsoft.com/office/officeart/2008/layout/HorizontalMultiLevelHierarchy"/>
    <dgm:cxn modelId="{387E8F99-2C1E-445A-A0BC-09E70A1A1932}" type="presParOf" srcId="{DEA49C2F-C345-46A2-8046-3C4581D93E00}" destId="{9B90CADE-B087-4BDA-8F1B-BE8FAE690056}" srcOrd="3" destOrd="0" presId="urn:microsoft.com/office/officeart/2008/layout/HorizontalMultiLevelHierarchy"/>
    <dgm:cxn modelId="{0276E6FF-0C68-48AF-9967-E04C593A40EA}" type="presParOf" srcId="{9B90CADE-B087-4BDA-8F1B-BE8FAE690056}" destId="{71F8A7C0-3D1A-421E-9DDC-EBEDB5BB0033}" srcOrd="0" destOrd="0" presId="urn:microsoft.com/office/officeart/2008/layout/HorizontalMultiLevelHierarchy"/>
    <dgm:cxn modelId="{43BCDC4D-435D-4A83-82E6-DB207E50DC27}" type="presParOf" srcId="{9B90CADE-B087-4BDA-8F1B-BE8FAE690056}" destId="{13FB8D93-B8C5-4D3C-A601-D3756D0B8CAE}" srcOrd="1" destOrd="0" presId="urn:microsoft.com/office/officeart/2008/layout/HorizontalMultiLevelHierarchy"/>
    <dgm:cxn modelId="{A7324EFE-F4B2-4695-9050-9B9F9E42278F}" type="presParOf" srcId="{DEA49C2F-C345-46A2-8046-3C4581D93E00}" destId="{83F70556-EF79-4271-B328-B96587393E8A}" srcOrd="4" destOrd="0" presId="urn:microsoft.com/office/officeart/2008/layout/HorizontalMultiLevelHierarchy"/>
    <dgm:cxn modelId="{B13A0E9D-C412-4DD5-B1EE-E2C48B971807}" type="presParOf" srcId="{83F70556-EF79-4271-B328-B96587393E8A}" destId="{7757C104-3BA9-4957-B919-692682390151}" srcOrd="0" destOrd="0" presId="urn:microsoft.com/office/officeart/2008/layout/HorizontalMultiLevelHierarchy"/>
    <dgm:cxn modelId="{50D3F40B-CA5F-4589-B7B3-67313F3E2E90}" type="presParOf" srcId="{DEA49C2F-C345-46A2-8046-3C4581D93E00}" destId="{354F986F-70A4-414F-8D1C-E050A855BF17}" srcOrd="5" destOrd="0" presId="urn:microsoft.com/office/officeart/2008/layout/HorizontalMultiLevelHierarchy"/>
    <dgm:cxn modelId="{D5D8825B-F5A2-402A-ADB8-E04A15936C00}" type="presParOf" srcId="{354F986F-70A4-414F-8D1C-E050A855BF17}" destId="{F6FD9FC4-6228-444F-A550-56FF1D8808D7}" srcOrd="0" destOrd="0" presId="urn:microsoft.com/office/officeart/2008/layout/HorizontalMultiLevelHierarchy"/>
    <dgm:cxn modelId="{CD1A70D2-23D8-4160-8085-E2EEA9A9289C}" type="presParOf" srcId="{354F986F-70A4-414F-8D1C-E050A855BF17}" destId="{137F523D-029A-43E0-81B2-88B1029646AB}" srcOrd="1" destOrd="0" presId="urn:microsoft.com/office/officeart/2008/layout/HorizontalMultiLevelHierarchy"/>
    <dgm:cxn modelId="{AD13CCB0-686C-44A7-908B-5E86A4E88DEF}" type="presParOf" srcId="{DEA49C2F-C345-46A2-8046-3C4581D93E00}" destId="{5FFF2CBE-49DB-460E-B80F-64D718B1C0B1}" srcOrd="6" destOrd="0" presId="urn:microsoft.com/office/officeart/2008/layout/HorizontalMultiLevelHierarchy"/>
    <dgm:cxn modelId="{65C6D9FC-6C9F-4CC4-96FE-1349E9FD39D6}" type="presParOf" srcId="{5FFF2CBE-49DB-460E-B80F-64D718B1C0B1}" destId="{084067A3-84CD-45E5-ABCB-9B940626137E}" srcOrd="0" destOrd="0" presId="urn:microsoft.com/office/officeart/2008/layout/HorizontalMultiLevelHierarchy"/>
    <dgm:cxn modelId="{7A1B5D62-04CE-4D69-9EFF-904843F2BAAB}" type="presParOf" srcId="{DEA49C2F-C345-46A2-8046-3C4581D93E00}" destId="{F6B7E75F-3410-410C-A8DB-D70A47862505}" srcOrd="7" destOrd="0" presId="urn:microsoft.com/office/officeart/2008/layout/HorizontalMultiLevelHierarchy"/>
    <dgm:cxn modelId="{65E22B5B-ADB3-424B-9B70-00672A09217B}" type="presParOf" srcId="{F6B7E75F-3410-410C-A8DB-D70A47862505}" destId="{3C0F7DE4-BF68-48AB-8DD0-15A6F903E540}" srcOrd="0" destOrd="0" presId="urn:microsoft.com/office/officeart/2008/layout/HorizontalMultiLevelHierarchy"/>
    <dgm:cxn modelId="{AD6666A2-E5B8-4851-9B64-A5FB4324ECF0}" type="presParOf" srcId="{F6B7E75F-3410-410C-A8DB-D70A47862505}" destId="{FA6592DD-7F3F-4A34-B9B2-6B8A78B94A42}" srcOrd="1" destOrd="0" presId="urn:microsoft.com/office/officeart/2008/layout/HorizontalMultiLevelHierarchy"/>
    <dgm:cxn modelId="{1C33BB8D-3205-4889-9799-157D5825390B}" type="presParOf" srcId="{D76A7861-F2B8-4740-AA8E-98151FC1AA06}" destId="{9FDBFC48-E77D-44EC-90B3-91799F607EA4}" srcOrd="2" destOrd="0" presId="urn:microsoft.com/office/officeart/2008/layout/HorizontalMultiLevelHierarchy"/>
    <dgm:cxn modelId="{A468853A-2367-43DC-AD8D-3EE495DB6B1E}" type="presParOf" srcId="{9FDBFC48-E77D-44EC-90B3-91799F607EA4}" destId="{5EA42E4B-ADD2-4DD4-97B8-1BBEE05FAE4C}" srcOrd="0" destOrd="0" presId="urn:microsoft.com/office/officeart/2008/layout/HorizontalMultiLevelHierarchy"/>
    <dgm:cxn modelId="{4DE70C89-99D3-4061-8E6E-BF6A07F661DE}" type="presParOf" srcId="{D76A7861-F2B8-4740-AA8E-98151FC1AA06}" destId="{D89547E7-F7B6-4337-9AEE-0E577D3E5AE7}" srcOrd="3" destOrd="0" presId="urn:microsoft.com/office/officeart/2008/layout/HorizontalMultiLevelHierarchy"/>
    <dgm:cxn modelId="{E8572A55-0FB5-44C6-A0DF-C7A8856F069B}" type="presParOf" srcId="{D89547E7-F7B6-4337-9AEE-0E577D3E5AE7}" destId="{586064C5-DB4C-4D7D-AB9D-273B75BD2D53}" srcOrd="0" destOrd="0" presId="urn:microsoft.com/office/officeart/2008/layout/HorizontalMultiLevelHierarchy"/>
    <dgm:cxn modelId="{9EBAF27F-5623-4315-9AF0-41188A67B5E8}" type="presParOf" srcId="{D89547E7-F7B6-4337-9AEE-0E577D3E5AE7}" destId="{606B5A3C-FA66-43DC-A30D-61C11E236356}" srcOrd="1" destOrd="0" presId="urn:microsoft.com/office/officeart/2008/layout/HorizontalMultiLevelHierarchy"/>
    <dgm:cxn modelId="{ADECD9B0-B481-4338-BC61-E79DFAE13CA6}" type="presParOf" srcId="{606B5A3C-FA66-43DC-A30D-61C11E236356}" destId="{2C062DA5-8208-47A5-B2A4-A15CF9294A2C}" srcOrd="0" destOrd="0" presId="urn:microsoft.com/office/officeart/2008/layout/HorizontalMultiLevelHierarchy"/>
    <dgm:cxn modelId="{A3EA14EE-85D9-4AE9-B86A-A5843A14CB44}" type="presParOf" srcId="{2C062DA5-8208-47A5-B2A4-A15CF9294A2C}" destId="{040A490D-5C3C-47A5-92B1-53093499B1ED}" srcOrd="0" destOrd="0" presId="urn:microsoft.com/office/officeart/2008/layout/HorizontalMultiLevelHierarchy"/>
    <dgm:cxn modelId="{3292C093-112B-4222-867A-BD1DA7593016}" type="presParOf" srcId="{606B5A3C-FA66-43DC-A30D-61C11E236356}" destId="{FF5A988F-D47B-47FF-B30C-AC99FF35397F}" srcOrd="1" destOrd="0" presId="urn:microsoft.com/office/officeart/2008/layout/HorizontalMultiLevelHierarchy"/>
    <dgm:cxn modelId="{AB7178C7-8CE6-4340-ADDF-9C188869E5F7}" type="presParOf" srcId="{FF5A988F-D47B-47FF-B30C-AC99FF35397F}" destId="{FA2A2BE3-37F0-4800-A24C-040CD539A99F}" srcOrd="0" destOrd="0" presId="urn:microsoft.com/office/officeart/2008/layout/HorizontalMultiLevelHierarchy"/>
    <dgm:cxn modelId="{8356B245-81F4-4A45-A9AB-49AB7D848C02}" type="presParOf" srcId="{FF5A988F-D47B-47FF-B30C-AC99FF35397F}" destId="{92D62E27-4FF2-40D8-BEEC-E27411FDEBC6}" srcOrd="1" destOrd="0" presId="urn:microsoft.com/office/officeart/2008/layout/HorizontalMultiLevelHierarchy"/>
    <dgm:cxn modelId="{8632CEE7-AA38-41E9-BD68-D4DF97BA3D86}" type="presParOf" srcId="{606B5A3C-FA66-43DC-A30D-61C11E236356}" destId="{4026317E-2506-408A-B12E-67CBBFD3C193}" srcOrd="2" destOrd="0" presId="urn:microsoft.com/office/officeart/2008/layout/HorizontalMultiLevelHierarchy"/>
    <dgm:cxn modelId="{330E58BD-1EF7-4084-A975-6C10BE4041C4}" type="presParOf" srcId="{4026317E-2506-408A-B12E-67CBBFD3C193}" destId="{7A4BA990-E150-4A02-8BF4-A46D1A542F2F}" srcOrd="0" destOrd="0" presId="urn:microsoft.com/office/officeart/2008/layout/HorizontalMultiLevelHierarchy"/>
    <dgm:cxn modelId="{9969C6C0-2BC3-47F7-B7C1-7C4C25DAE530}" type="presParOf" srcId="{606B5A3C-FA66-43DC-A30D-61C11E236356}" destId="{55A52182-1262-49FC-A4BC-90D06F38DAB2}" srcOrd="3" destOrd="0" presId="urn:microsoft.com/office/officeart/2008/layout/HorizontalMultiLevelHierarchy"/>
    <dgm:cxn modelId="{3B2F5B5E-0269-4136-ADDE-B9D5B7DC65C0}" type="presParOf" srcId="{55A52182-1262-49FC-A4BC-90D06F38DAB2}" destId="{2F8486F9-C819-4B27-B48F-DB562E206FE7}" srcOrd="0" destOrd="0" presId="urn:microsoft.com/office/officeart/2008/layout/HorizontalMultiLevelHierarchy"/>
    <dgm:cxn modelId="{FC20201C-585A-4AAD-88BC-F51D44F0C406}" type="presParOf" srcId="{55A52182-1262-49FC-A4BC-90D06F38DAB2}" destId="{8F07765D-16D3-48BB-884C-4479743830EB}" srcOrd="1" destOrd="0" presId="urn:microsoft.com/office/officeart/2008/layout/HorizontalMultiLevelHierarchy"/>
    <dgm:cxn modelId="{9649960A-DA8B-425D-888C-85761CFBFAB9}" type="presParOf" srcId="{606B5A3C-FA66-43DC-A30D-61C11E236356}" destId="{EB325811-4B99-4012-B565-217C60D4F1FF}" srcOrd="4" destOrd="0" presId="urn:microsoft.com/office/officeart/2008/layout/HorizontalMultiLevelHierarchy"/>
    <dgm:cxn modelId="{DAE556DE-D0CE-4D44-865C-CBE49069C8F7}" type="presParOf" srcId="{EB325811-4B99-4012-B565-217C60D4F1FF}" destId="{36B2EE37-C6F8-4DD8-B9CE-570323DE5FC2}" srcOrd="0" destOrd="0" presId="urn:microsoft.com/office/officeart/2008/layout/HorizontalMultiLevelHierarchy"/>
    <dgm:cxn modelId="{1D8E439B-1C92-4FC4-92D3-302A504E15A8}" type="presParOf" srcId="{606B5A3C-FA66-43DC-A30D-61C11E236356}" destId="{9CEBF215-454C-4FB4-9E72-2527735C1EBD}" srcOrd="5" destOrd="0" presId="urn:microsoft.com/office/officeart/2008/layout/HorizontalMultiLevelHierarchy"/>
    <dgm:cxn modelId="{5DD5BCE2-3AF9-4DDF-8A77-600C548851A7}" type="presParOf" srcId="{9CEBF215-454C-4FB4-9E72-2527735C1EBD}" destId="{DD176215-877C-4871-8327-716FD602FF29}" srcOrd="0" destOrd="0" presId="urn:microsoft.com/office/officeart/2008/layout/HorizontalMultiLevelHierarchy"/>
    <dgm:cxn modelId="{EE813690-4190-4B0C-9241-0111C17066DA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/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43F21672-A498-4EE9-9DAA-B47444D2D733}" type="presOf" srcId="{F0D43A2D-715C-4775-8045-48E3411C4C2D}" destId="{DD176215-877C-4871-8327-716FD602FF29}" srcOrd="0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88918C7F-1896-4922-8443-1617691E070D}" type="presOf" srcId="{826F0EA8-87DB-4B87-8AC2-3140BF0A4CD9}" destId="{084067A3-84CD-45E5-ABCB-9B940626137E}" srcOrd="1" destOrd="0" presId="urn:microsoft.com/office/officeart/2008/layout/HorizontalMultiLevelHierarchy"/>
    <dgm:cxn modelId="{B8036466-C513-41B1-AE36-A664265E8434}" type="presOf" srcId="{A929F880-2281-45F1-A7DE-AC8AC4248AE3}" destId="{4026317E-2506-408A-B12E-67CBBFD3C193}" srcOrd="0" destOrd="0" presId="urn:microsoft.com/office/officeart/2008/layout/HorizontalMultiLevelHierarchy"/>
    <dgm:cxn modelId="{78E55389-1BF0-47B4-80D8-412D1DFDF3A1}" type="presOf" srcId="{842E493B-59D3-4B35-8C5B-AE39456BE5A1}" destId="{F9DC7AFB-E10E-47EF-9B3A-7D917F42C0EE}" srcOrd="0" destOrd="0" presId="urn:microsoft.com/office/officeart/2008/layout/HorizontalMultiLevelHierarchy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66DBDA53-B41F-4BE1-A4FD-BF3F09E0CC56}" type="presOf" srcId="{4A4C1B6E-1EFE-4F82-8E4E-A73CB9EBF541}" destId="{3C0F7DE4-BF68-48AB-8DD0-15A6F903E540}" srcOrd="0" destOrd="0" presId="urn:microsoft.com/office/officeart/2008/layout/HorizontalMultiLevelHierarchy"/>
    <dgm:cxn modelId="{99A66890-90A6-4ADA-8A70-ED6C9BCCABBF}" type="presOf" srcId="{6C553125-AAD8-4C47-850F-F25D61D84407}" destId="{71F8A7C0-3D1A-421E-9DDC-EBEDB5BB0033}" srcOrd="0" destOrd="0" presId="urn:microsoft.com/office/officeart/2008/layout/HorizontalMultiLevelHierarchy"/>
    <dgm:cxn modelId="{C0D6D5F2-8B02-4710-A9D6-1B646DD3D3A5}" type="presOf" srcId="{A929F880-2281-45F1-A7DE-AC8AC4248AE3}" destId="{7A4BA990-E150-4A02-8BF4-A46D1A542F2F}" srcOrd="1" destOrd="0" presId="urn:microsoft.com/office/officeart/2008/layout/HorizontalMultiLevelHierarchy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695FE35F-FFC3-492E-B4F5-364E4A7BAE2E}" type="presOf" srcId="{A99A0088-9490-4F31-A82A-06C024839F3C}" destId="{9FDBFC48-E77D-44EC-90B3-91799F607EA4}" srcOrd="0" destOrd="0" presId="urn:microsoft.com/office/officeart/2008/layout/HorizontalMultiLevelHierarchy"/>
    <dgm:cxn modelId="{96F11087-14C3-4EB9-86EF-02946DE024AA}" type="presOf" srcId="{038D79C2-654C-4CF2-BC81-06E8C7918599}" destId="{FE0ABB94-5377-49ED-B8AF-7FCCBEC491F0}" srcOrd="1" destOrd="0" presId="urn:microsoft.com/office/officeart/2008/layout/HorizontalMultiLevelHierarchy"/>
    <dgm:cxn modelId="{3A4EFF72-EE45-4503-8B40-1EEE0D321B9E}" type="presOf" srcId="{6E65CDCD-71A1-4320-9A9F-BAEEFF547093}" destId="{586064C5-DB4C-4D7D-AB9D-273B75BD2D53}" srcOrd="0" destOrd="0" presId="urn:microsoft.com/office/officeart/2008/layout/HorizontalMultiLevelHierarchy"/>
    <dgm:cxn modelId="{CDF7DE1D-5C36-4219-971F-E3579159FE57}" type="presOf" srcId="{038D79C2-654C-4CF2-BC81-06E8C7918599}" destId="{C19B23E9-8055-4A4B-9D19-980750578FA6}" srcOrd="0" destOrd="0" presId="urn:microsoft.com/office/officeart/2008/layout/HorizontalMultiLevelHierarchy"/>
    <dgm:cxn modelId="{AFBB92AB-FE22-4517-9318-93E73279D71B}" type="presOf" srcId="{5A4AC78B-8675-4E41-946F-F93E1AF8ACFF}" destId="{A1AA5185-CADC-412C-B41B-BBD4650473B1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23078725-CBF0-4C0C-B35E-1752C4A1D258}" type="presOf" srcId="{826F0EA8-87DB-4B87-8AC2-3140BF0A4CD9}" destId="{5FFF2CBE-49DB-460E-B80F-64D718B1C0B1}" srcOrd="0" destOrd="0" presId="urn:microsoft.com/office/officeart/2008/layout/HorizontalMultiLevelHierarchy"/>
    <dgm:cxn modelId="{85EEEAF0-C204-4510-806A-24C395C8EA9A}" type="presOf" srcId="{45822B1B-D58A-4060-9709-CB2D4BD4A2EA}" destId="{040A490D-5C3C-47A5-92B1-53093499B1ED}" srcOrd="1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9DEE7F29-A1B7-42FC-B52A-55817603FC04}" type="presOf" srcId="{C8E8461E-A880-4C32-A24E-C7D0804AFE8D}" destId="{ABF124E2-0C8C-43E3-865B-59942BED9830}" srcOrd="0" destOrd="0" presId="urn:microsoft.com/office/officeart/2008/layout/HorizontalMultiLevelHierarchy"/>
    <dgm:cxn modelId="{0DD2CB84-F727-4437-96FB-126D1CD4177B}" type="presOf" srcId="{8DB93CA2-0C73-451B-A4FB-137C1E204E9A}" destId="{3C0711AB-4486-4939-B020-56A6EC0B625F}" srcOrd="0" destOrd="0" presId="urn:microsoft.com/office/officeart/2008/layout/HorizontalMultiLevelHierarchy"/>
    <dgm:cxn modelId="{852C63A6-6515-4E71-A0A7-5F4CC0440076}" type="presOf" srcId="{F85B2C44-944A-47AC-ADF9-3A0FB2012DBD}" destId="{2F8486F9-C819-4B27-B48F-DB562E206FE7}" srcOrd="0" destOrd="0" presId="urn:microsoft.com/office/officeart/2008/layout/HorizontalMultiLevelHierarchy"/>
    <dgm:cxn modelId="{F32928F0-7AD3-48B4-A4E4-B5E79EBAC227}" type="presOf" srcId="{586B0CD6-0548-4C5E-B5B9-B6BA8C60D9B3}" destId="{83F70556-EF79-4271-B328-B96587393E8A}" srcOrd="0" destOrd="0" presId="urn:microsoft.com/office/officeart/2008/layout/HorizontalMultiLevelHierarchy"/>
    <dgm:cxn modelId="{488B79DC-3932-4095-8630-57DF64BEF244}" type="presOf" srcId="{FAF27CF3-A7BE-4772-BF26-51D614C0D4D0}" destId="{F6FD9FC4-6228-444F-A550-56FF1D8808D7}" srcOrd="0" destOrd="0" presId="urn:microsoft.com/office/officeart/2008/layout/HorizontalMultiLevelHierarchy"/>
    <dgm:cxn modelId="{83713FC8-2BDD-4E30-B34F-C8B5C4D2611A}" type="presOf" srcId="{A6DF845F-3EEF-46D2-B167-05C52E01B342}" destId="{E4F2C134-9589-4ED6-85FE-E0B0E2F98D0D}" srcOrd="0" destOrd="0" presId="urn:microsoft.com/office/officeart/2008/layout/HorizontalMultiLevelHierarchy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617AC128-86A0-4FA3-9548-5D9AB725232F}" type="presOf" srcId="{35150510-EF8B-42DD-8E90-069E038D1FCB}" destId="{A7B7AD4F-63B6-43E3-9FA9-3652C2D76E2D}" srcOrd="0" destOrd="0" presId="urn:microsoft.com/office/officeart/2008/layout/HorizontalMultiLevelHierarchy"/>
    <dgm:cxn modelId="{74F490F6-8039-4527-9834-C26FF84841D8}" type="presOf" srcId="{8DB93CA2-0C73-451B-A4FB-137C1E204E9A}" destId="{2C6B5C20-A8DA-49CB-B2B5-6F2DD87A0BD8}" srcOrd="1" destOrd="0" presId="urn:microsoft.com/office/officeart/2008/layout/HorizontalMultiLevelHierarchy"/>
    <dgm:cxn modelId="{913EC518-7611-4EC3-81E2-F64F7DB938CF}" type="presOf" srcId="{586B0CD6-0548-4C5E-B5B9-B6BA8C60D9B3}" destId="{7757C104-3BA9-4957-B919-692682390151}" srcOrd="1" destOrd="0" presId="urn:microsoft.com/office/officeart/2008/layout/HorizontalMultiLevelHierarchy"/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2A8B2D37-8A83-4166-8251-9D107ADA557F}" type="presOf" srcId="{A99A0088-9490-4F31-A82A-06C024839F3C}" destId="{5EA42E4B-ADD2-4DD4-97B8-1BBEE05FAE4C}" srcOrd="1" destOrd="0" presId="urn:microsoft.com/office/officeart/2008/layout/HorizontalMultiLevelHierarchy"/>
    <dgm:cxn modelId="{4D8E40CE-3538-4AA0-B6A6-24869255EDF5}" type="presOf" srcId="{7FD20D88-288E-4793-A05A-A3A029392010}" destId="{FA2A2BE3-37F0-4800-A24C-040CD539A99F}" srcOrd="0" destOrd="0" presId="urn:microsoft.com/office/officeart/2008/layout/HorizontalMultiLevelHierarchy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A311E98D-BAAD-432B-91FC-3576A46F46AD}" type="presOf" srcId="{842E493B-59D3-4B35-8C5B-AE39456BE5A1}" destId="{F52BCC43-2663-47A5-911A-5A82EB2E108A}" srcOrd="1" destOrd="0" presId="urn:microsoft.com/office/officeart/2008/layout/HorizontalMultiLevelHierarchy"/>
    <dgm:cxn modelId="{E188B07A-CBD8-4A2D-A1A4-C95BC35B4A53}" type="presOf" srcId="{49EF2AB6-D1A5-4AF3-9495-28BBE65955A3}" destId="{EB325811-4B99-4012-B565-217C60D4F1FF}" srcOrd="0" destOrd="0" presId="urn:microsoft.com/office/officeart/2008/layout/HorizontalMultiLevelHierarchy"/>
    <dgm:cxn modelId="{BEA5236D-28BB-4647-BE67-91F56F040396}" type="presOf" srcId="{45822B1B-D58A-4060-9709-CB2D4BD4A2EA}" destId="{2C062DA5-8208-47A5-B2A4-A15CF9294A2C}" srcOrd="0" destOrd="0" presId="urn:microsoft.com/office/officeart/2008/layout/HorizontalMultiLevelHierarchy"/>
    <dgm:cxn modelId="{D52C8D49-2CEC-4C15-9AE5-5FF047DC6134}" type="presOf" srcId="{49EF2AB6-D1A5-4AF3-9495-28BBE65955A3}" destId="{36B2EE37-C6F8-4DD8-B9CE-570323DE5FC2}" srcOrd="1" destOrd="0" presId="urn:microsoft.com/office/officeart/2008/layout/HorizontalMultiLevelHierarchy"/>
    <dgm:cxn modelId="{930B9B79-83CA-4A8A-9687-8ACAC8DAB0DD}" type="presParOf" srcId="{A7B7AD4F-63B6-43E3-9FA9-3652C2D76E2D}" destId="{995BB6D9-2D9D-4641-BA41-024CAFAC390A}" srcOrd="0" destOrd="0" presId="urn:microsoft.com/office/officeart/2008/layout/HorizontalMultiLevelHierarchy"/>
    <dgm:cxn modelId="{64DEAC4A-BBC7-41CA-B22D-2807BC899696}" type="presParOf" srcId="{995BB6D9-2D9D-4641-BA41-024CAFAC390A}" destId="{ABF124E2-0C8C-43E3-865B-59942BED9830}" srcOrd="0" destOrd="0" presId="urn:microsoft.com/office/officeart/2008/layout/HorizontalMultiLevelHierarchy"/>
    <dgm:cxn modelId="{4327C982-D319-4676-BF87-5B890A554C8F}" type="presParOf" srcId="{995BB6D9-2D9D-4641-BA41-024CAFAC390A}" destId="{D76A7861-F2B8-4740-AA8E-98151FC1AA06}" srcOrd="1" destOrd="0" presId="urn:microsoft.com/office/officeart/2008/layout/HorizontalMultiLevelHierarchy"/>
    <dgm:cxn modelId="{D130AF3E-6991-4BBC-AC54-A0D910CB94ED}" type="presParOf" srcId="{D76A7861-F2B8-4740-AA8E-98151FC1AA06}" destId="{F9DC7AFB-E10E-47EF-9B3A-7D917F42C0EE}" srcOrd="0" destOrd="0" presId="urn:microsoft.com/office/officeart/2008/layout/HorizontalMultiLevelHierarchy"/>
    <dgm:cxn modelId="{2A8845EA-7DF2-4D1A-AA59-F5BA188D4263}" type="presParOf" srcId="{F9DC7AFB-E10E-47EF-9B3A-7D917F42C0EE}" destId="{F52BCC43-2663-47A5-911A-5A82EB2E108A}" srcOrd="0" destOrd="0" presId="urn:microsoft.com/office/officeart/2008/layout/HorizontalMultiLevelHierarchy"/>
    <dgm:cxn modelId="{898BEF69-06F5-4126-8239-C359780B71B7}" type="presParOf" srcId="{D76A7861-F2B8-4740-AA8E-98151FC1AA06}" destId="{C3502248-8462-4FCF-B546-95B557533DDE}" srcOrd="1" destOrd="0" presId="urn:microsoft.com/office/officeart/2008/layout/HorizontalMultiLevelHierarchy"/>
    <dgm:cxn modelId="{8CF8D7F2-F687-45A2-9C55-8A3276BDBA7C}" type="presParOf" srcId="{C3502248-8462-4FCF-B546-95B557533DDE}" destId="{E4F2C134-9589-4ED6-85FE-E0B0E2F98D0D}" srcOrd="0" destOrd="0" presId="urn:microsoft.com/office/officeart/2008/layout/HorizontalMultiLevelHierarchy"/>
    <dgm:cxn modelId="{CD7B0A52-F517-447C-96DC-4790FCF96805}" type="presParOf" srcId="{C3502248-8462-4FCF-B546-95B557533DDE}" destId="{DEA49C2F-C345-46A2-8046-3C4581D93E00}" srcOrd="1" destOrd="0" presId="urn:microsoft.com/office/officeart/2008/layout/HorizontalMultiLevelHierarchy"/>
    <dgm:cxn modelId="{1ECABA08-74CE-4A15-AD16-D34532F455F6}" type="presParOf" srcId="{DEA49C2F-C345-46A2-8046-3C4581D93E00}" destId="{3C0711AB-4486-4939-B020-56A6EC0B625F}" srcOrd="0" destOrd="0" presId="urn:microsoft.com/office/officeart/2008/layout/HorizontalMultiLevelHierarchy"/>
    <dgm:cxn modelId="{B12A1CBD-1AB9-4CF1-9CD6-1242E2B55C12}" type="presParOf" srcId="{3C0711AB-4486-4939-B020-56A6EC0B625F}" destId="{2C6B5C20-A8DA-49CB-B2B5-6F2DD87A0BD8}" srcOrd="0" destOrd="0" presId="urn:microsoft.com/office/officeart/2008/layout/HorizontalMultiLevelHierarchy"/>
    <dgm:cxn modelId="{AED6DC0A-C927-4794-9A48-3AD890D93E19}" type="presParOf" srcId="{DEA49C2F-C345-46A2-8046-3C4581D93E00}" destId="{AE929566-5842-455D-823B-FFF2391EE887}" srcOrd="1" destOrd="0" presId="urn:microsoft.com/office/officeart/2008/layout/HorizontalMultiLevelHierarchy"/>
    <dgm:cxn modelId="{13CE1C0D-01A7-409C-9217-AA822D4BDF4A}" type="presParOf" srcId="{AE929566-5842-455D-823B-FFF2391EE887}" destId="{A1AA5185-CADC-412C-B41B-BBD4650473B1}" srcOrd="0" destOrd="0" presId="urn:microsoft.com/office/officeart/2008/layout/HorizontalMultiLevelHierarchy"/>
    <dgm:cxn modelId="{FAC16289-9CAE-453F-AE2C-FFE57BD1B342}" type="presParOf" srcId="{AE929566-5842-455D-823B-FFF2391EE887}" destId="{1D03011D-AA54-4F46-AA4E-BDD8585325C1}" srcOrd="1" destOrd="0" presId="urn:microsoft.com/office/officeart/2008/layout/HorizontalMultiLevelHierarchy"/>
    <dgm:cxn modelId="{683DBDA1-B398-433A-A61F-3E1C104AD0A8}" type="presParOf" srcId="{DEA49C2F-C345-46A2-8046-3C4581D93E00}" destId="{C19B23E9-8055-4A4B-9D19-980750578FA6}" srcOrd="2" destOrd="0" presId="urn:microsoft.com/office/officeart/2008/layout/HorizontalMultiLevelHierarchy"/>
    <dgm:cxn modelId="{3921D425-2F23-4EDD-BF28-617C8C2C5673}" type="presParOf" srcId="{C19B23E9-8055-4A4B-9D19-980750578FA6}" destId="{FE0ABB94-5377-49ED-B8AF-7FCCBEC491F0}" srcOrd="0" destOrd="0" presId="urn:microsoft.com/office/officeart/2008/layout/HorizontalMultiLevelHierarchy"/>
    <dgm:cxn modelId="{3EA122D7-75BD-43BF-BC67-0F9838CAAEC6}" type="presParOf" srcId="{DEA49C2F-C345-46A2-8046-3C4581D93E00}" destId="{9B90CADE-B087-4BDA-8F1B-BE8FAE690056}" srcOrd="3" destOrd="0" presId="urn:microsoft.com/office/officeart/2008/layout/HorizontalMultiLevelHierarchy"/>
    <dgm:cxn modelId="{63D850B0-85A5-4E0B-8D75-4B1BDC95989A}" type="presParOf" srcId="{9B90CADE-B087-4BDA-8F1B-BE8FAE690056}" destId="{71F8A7C0-3D1A-421E-9DDC-EBEDB5BB0033}" srcOrd="0" destOrd="0" presId="urn:microsoft.com/office/officeart/2008/layout/HorizontalMultiLevelHierarchy"/>
    <dgm:cxn modelId="{3311FE9F-49EC-4935-BECA-3EA90501FDCA}" type="presParOf" srcId="{9B90CADE-B087-4BDA-8F1B-BE8FAE690056}" destId="{13FB8D93-B8C5-4D3C-A601-D3756D0B8CAE}" srcOrd="1" destOrd="0" presId="urn:microsoft.com/office/officeart/2008/layout/HorizontalMultiLevelHierarchy"/>
    <dgm:cxn modelId="{8FE89C5B-AC4B-4321-B604-CB749ED2D1A1}" type="presParOf" srcId="{DEA49C2F-C345-46A2-8046-3C4581D93E00}" destId="{83F70556-EF79-4271-B328-B96587393E8A}" srcOrd="4" destOrd="0" presId="urn:microsoft.com/office/officeart/2008/layout/HorizontalMultiLevelHierarchy"/>
    <dgm:cxn modelId="{6C3A4E1E-F804-419B-98FD-3F9B36B093E5}" type="presParOf" srcId="{83F70556-EF79-4271-B328-B96587393E8A}" destId="{7757C104-3BA9-4957-B919-692682390151}" srcOrd="0" destOrd="0" presId="urn:microsoft.com/office/officeart/2008/layout/HorizontalMultiLevelHierarchy"/>
    <dgm:cxn modelId="{4A7E2922-CD87-4D54-962D-B9D4E3B0B3C0}" type="presParOf" srcId="{DEA49C2F-C345-46A2-8046-3C4581D93E00}" destId="{354F986F-70A4-414F-8D1C-E050A855BF17}" srcOrd="5" destOrd="0" presId="urn:microsoft.com/office/officeart/2008/layout/HorizontalMultiLevelHierarchy"/>
    <dgm:cxn modelId="{A5216192-E0B1-4D1D-B079-E80451715C4D}" type="presParOf" srcId="{354F986F-70A4-414F-8D1C-E050A855BF17}" destId="{F6FD9FC4-6228-444F-A550-56FF1D8808D7}" srcOrd="0" destOrd="0" presId="urn:microsoft.com/office/officeart/2008/layout/HorizontalMultiLevelHierarchy"/>
    <dgm:cxn modelId="{CB653D42-0095-456A-B1D9-DBEFE444B17D}" type="presParOf" srcId="{354F986F-70A4-414F-8D1C-E050A855BF17}" destId="{137F523D-029A-43E0-81B2-88B1029646AB}" srcOrd="1" destOrd="0" presId="urn:microsoft.com/office/officeart/2008/layout/HorizontalMultiLevelHierarchy"/>
    <dgm:cxn modelId="{E56BF9AE-45BE-41BD-9E13-C853B4843FF5}" type="presParOf" srcId="{DEA49C2F-C345-46A2-8046-3C4581D93E00}" destId="{5FFF2CBE-49DB-460E-B80F-64D718B1C0B1}" srcOrd="6" destOrd="0" presId="urn:microsoft.com/office/officeart/2008/layout/HorizontalMultiLevelHierarchy"/>
    <dgm:cxn modelId="{D3C65A80-D3D8-4561-B03D-A3E96EDC82BE}" type="presParOf" srcId="{5FFF2CBE-49DB-460E-B80F-64D718B1C0B1}" destId="{084067A3-84CD-45E5-ABCB-9B940626137E}" srcOrd="0" destOrd="0" presId="urn:microsoft.com/office/officeart/2008/layout/HorizontalMultiLevelHierarchy"/>
    <dgm:cxn modelId="{5C7DA811-8A3F-428F-BD3A-48D41DDED2C1}" type="presParOf" srcId="{DEA49C2F-C345-46A2-8046-3C4581D93E00}" destId="{F6B7E75F-3410-410C-A8DB-D70A47862505}" srcOrd="7" destOrd="0" presId="urn:microsoft.com/office/officeart/2008/layout/HorizontalMultiLevelHierarchy"/>
    <dgm:cxn modelId="{D0CE4D46-1263-48B9-8108-35A43B5AB88B}" type="presParOf" srcId="{F6B7E75F-3410-410C-A8DB-D70A47862505}" destId="{3C0F7DE4-BF68-48AB-8DD0-15A6F903E540}" srcOrd="0" destOrd="0" presId="urn:microsoft.com/office/officeart/2008/layout/HorizontalMultiLevelHierarchy"/>
    <dgm:cxn modelId="{35905609-D4DB-4233-BE87-F424F9FE0036}" type="presParOf" srcId="{F6B7E75F-3410-410C-A8DB-D70A47862505}" destId="{FA6592DD-7F3F-4A34-B9B2-6B8A78B94A42}" srcOrd="1" destOrd="0" presId="urn:microsoft.com/office/officeart/2008/layout/HorizontalMultiLevelHierarchy"/>
    <dgm:cxn modelId="{FBF0128C-CB02-49F7-BD59-D574D53AD7C7}" type="presParOf" srcId="{D76A7861-F2B8-4740-AA8E-98151FC1AA06}" destId="{9FDBFC48-E77D-44EC-90B3-91799F607EA4}" srcOrd="2" destOrd="0" presId="urn:microsoft.com/office/officeart/2008/layout/HorizontalMultiLevelHierarchy"/>
    <dgm:cxn modelId="{3C1A73F8-0B4C-400E-A518-12287053AC2B}" type="presParOf" srcId="{9FDBFC48-E77D-44EC-90B3-91799F607EA4}" destId="{5EA42E4B-ADD2-4DD4-97B8-1BBEE05FAE4C}" srcOrd="0" destOrd="0" presId="urn:microsoft.com/office/officeart/2008/layout/HorizontalMultiLevelHierarchy"/>
    <dgm:cxn modelId="{83AAD4CC-3F14-48E5-8F21-516A2673BB8D}" type="presParOf" srcId="{D76A7861-F2B8-4740-AA8E-98151FC1AA06}" destId="{D89547E7-F7B6-4337-9AEE-0E577D3E5AE7}" srcOrd="3" destOrd="0" presId="urn:microsoft.com/office/officeart/2008/layout/HorizontalMultiLevelHierarchy"/>
    <dgm:cxn modelId="{9AE5D71C-7DF8-4C21-83D3-CF38E510F8CD}" type="presParOf" srcId="{D89547E7-F7B6-4337-9AEE-0E577D3E5AE7}" destId="{586064C5-DB4C-4D7D-AB9D-273B75BD2D53}" srcOrd="0" destOrd="0" presId="urn:microsoft.com/office/officeart/2008/layout/HorizontalMultiLevelHierarchy"/>
    <dgm:cxn modelId="{4F02DF19-AC75-40DB-964A-B66BAAAC0759}" type="presParOf" srcId="{D89547E7-F7B6-4337-9AEE-0E577D3E5AE7}" destId="{606B5A3C-FA66-43DC-A30D-61C11E236356}" srcOrd="1" destOrd="0" presId="urn:microsoft.com/office/officeart/2008/layout/HorizontalMultiLevelHierarchy"/>
    <dgm:cxn modelId="{003DC11B-020E-48D7-B6C6-4E6154874FDE}" type="presParOf" srcId="{606B5A3C-FA66-43DC-A30D-61C11E236356}" destId="{2C062DA5-8208-47A5-B2A4-A15CF9294A2C}" srcOrd="0" destOrd="0" presId="urn:microsoft.com/office/officeart/2008/layout/HorizontalMultiLevelHierarchy"/>
    <dgm:cxn modelId="{F0615594-48FC-44D3-98E0-27D31BCEB049}" type="presParOf" srcId="{2C062DA5-8208-47A5-B2A4-A15CF9294A2C}" destId="{040A490D-5C3C-47A5-92B1-53093499B1ED}" srcOrd="0" destOrd="0" presId="urn:microsoft.com/office/officeart/2008/layout/HorizontalMultiLevelHierarchy"/>
    <dgm:cxn modelId="{6CDDE677-6C97-4A93-A14C-BEA481BE1BFE}" type="presParOf" srcId="{606B5A3C-FA66-43DC-A30D-61C11E236356}" destId="{FF5A988F-D47B-47FF-B30C-AC99FF35397F}" srcOrd="1" destOrd="0" presId="urn:microsoft.com/office/officeart/2008/layout/HorizontalMultiLevelHierarchy"/>
    <dgm:cxn modelId="{2128B8AB-B8B4-430B-AA30-A850B21D2AE6}" type="presParOf" srcId="{FF5A988F-D47B-47FF-B30C-AC99FF35397F}" destId="{FA2A2BE3-37F0-4800-A24C-040CD539A99F}" srcOrd="0" destOrd="0" presId="urn:microsoft.com/office/officeart/2008/layout/HorizontalMultiLevelHierarchy"/>
    <dgm:cxn modelId="{7964B33C-8B41-41D4-80D6-1CE3BDCEF5BF}" type="presParOf" srcId="{FF5A988F-D47B-47FF-B30C-AC99FF35397F}" destId="{92D62E27-4FF2-40D8-BEEC-E27411FDEBC6}" srcOrd="1" destOrd="0" presId="urn:microsoft.com/office/officeart/2008/layout/HorizontalMultiLevelHierarchy"/>
    <dgm:cxn modelId="{B4F5BB82-AA3F-48B1-9B8A-03189C05F520}" type="presParOf" srcId="{606B5A3C-FA66-43DC-A30D-61C11E236356}" destId="{4026317E-2506-408A-B12E-67CBBFD3C193}" srcOrd="2" destOrd="0" presId="urn:microsoft.com/office/officeart/2008/layout/HorizontalMultiLevelHierarchy"/>
    <dgm:cxn modelId="{6EBE37FF-8A92-425A-9CCA-BE1AE9CCFAB2}" type="presParOf" srcId="{4026317E-2506-408A-B12E-67CBBFD3C193}" destId="{7A4BA990-E150-4A02-8BF4-A46D1A542F2F}" srcOrd="0" destOrd="0" presId="urn:microsoft.com/office/officeart/2008/layout/HorizontalMultiLevelHierarchy"/>
    <dgm:cxn modelId="{F226A7B4-80A1-42F3-B4DC-CD93A3B46A55}" type="presParOf" srcId="{606B5A3C-FA66-43DC-A30D-61C11E236356}" destId="{55A52182-1262-49FC-A4BC-90D06F38DAB2}" srcOrd="3" destOrd="0" presId="urn:microsoft.com/office/officeart/2008/layout/HorizontalMultiLevelHierarchy"/>
    <dgm:cxn modelId="{A988ED64-C7E1-46ED-B10F-23B40F4924B7}" type="presParOf" srcId="{55A52182-1262-49FC-A4BC-90D06F38DAB2}" destId="{2F8486F9-C819-4B27-B48F-DB562E206FE7}" srcOrd="0" destOrd="0" presId="urn:microsoft.com/office/officeart/2008/layout/HorizontalMultiLevelHierarchy"/>
    <dgm:cxn modelId="{9FE2DB43-AA3E-4B11-A161-2A2968EFE999}" type="presParOf" srcId="{55A52182-1262-49FC-A4BC-90D06F38DAB2}" destId="{8F07765D-16D3-48BB-884C-4479743830EB}" srcOrd="1" destOrd="0" presId="urn:microsoft.com/office/officeart/2008/layout/HorizontalMultiLevelHierarchy"/>
    <dgm:cxn modelId="{C0C2B709-6338-440B-B2FB-1663B3C2EA6D}" type="presParOf" srcId="{606B5A3C-FA66-43DC-A30D-61C11E236356}" destId="{EB325811-4B99-4012-B565-217C60D4F1FF}" srcOrd="4" destOrd="0" presId="urn:microsoft.com/office/officeart/2008/layout/HorizontalMultiLevelHierarchy"/>
    <dgm:cxn modelId="{ECBA543F-8620-4BEB-82C2-CD2DCD162AA1}" type="presParOf" srcId="{EB325811-4B99-4012-B565-217C60D4F1FF}" destId="{36B2EE37-C6F8-4DD8-B9CE-570323DE5FC2}" srcOrd="0" destOrd="0" presId="urn:microsoft.com/office/officeart/2008/layout/HorizontalMultiLevelHierarchy"/>
    <dgm:cxn modelId="{F3E9AAA3-488E-486E-B6E4-567A70672B3E}" type="presParOf" srcId="{606B5A3C-FA66-43DC-A30D-61C11E236356}" destId="{9CEBF215-454C-4FB4-9E72-2527735C1EBD}" srcOrd="5" destOrd="0" presId="urn:microsoft.com/office/officeart/2008/layout/HorizontalMultiLevelHierarchy"/>
    <dgm:cxn modelId="{70EDDAD7-D50D-4D2D-AD70-D06CC8C1DA0D}" type="presParOf" srcId="{9CEBF215-454C-4FB4-9E72-2527735C1EBD}" destId="{DD176215-877C-4871-8327-716FD602FF29}" srcOrd="0" destOrd="0" presId="urn:microsoft.com/office/officeart/2008/layout/HorizontalMultiLevelHierarchy"/>
    <dgm:cxn modelId="{4673A358-CBFF-48CE-A8E4-520E938AB17C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/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F1DE7246-DEF0-4DF0-B192-5C306209A6C3}" type="presOf" srcId="{586B0CD6-0548-4C5E-B5B9-B6BA8C60D9B3}" destId="{83F70556-EF79-4271-B328-B96587393E8A}" srcOrd="0" destOrd="0" presId="urn:microsoft.com/office/officeart/2008/layout/HorizontalMultiLevelHierarchy"/>
    <dgm:cxn modelId="{A782A9DA-E0C6-4A0D-A9BA-5E49EBE4E3FA}" type="presOf" srcId="{038D79C2-654C-4CF2-BC81-06E8C7918599}" destId="{C19B23E9-8055-4A4B-9D19-980750578FA6}" srcOrd="0" destOrd="0" presId="urn:microsoft.com/office/officeart/2008/layout/HorizontalMultiLevelHierarchy"/>
    <dgm:cxn modelId="{0E2B8E64-2A8B-491A-993C-3AAA6014C9F6}" type="presOf" srcId="{586B0CD6-0548-4C5E-B5B9-B6BA8C60D9B3}" destId="{7757C104-3BA9-4957-B919-692682390151}" srcOrd="1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C446AEF2-0E37-4DA0-85B3-2713C39C1136}" type="presOf" srcId="{C8E8461E-A880-4C32-A24E-C7D0804AFE8D}" destId="{ABF124E2-0C8C-43E3-865B-59942BED9830}" srcOrd="0" destOrd="0" presId="urn:microsoft.com/office/officeart/2008/layout/HorizontalMultiLevelHierarchy"/>
    <dgm:cxn modelId="{541547AC-12CF-4F48-B9F6-76243E22890D}" type="presOf" srcId="{A929F880-2281-45F1-A7DE-AC8AC4248AE3}" destId="{4026317E-2506-408A-B12E-67CBBFD3C193}" srcOrd="0" destOrd="0" presId="urn:microsoft.com/office/officeart/2008/layout/HorizontalMultiLevelHierarchy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3507B869-7F24-4CAC-A6B1-08B73B6BACFC}" type="presOf" srcId="{7FD20D88-288E-4793-A05A-A3A029392010}" destId="{FA2A2BE3-37F0-4800-A24C-040CD539A99F}" srcOrd="0" destOrd="0" presId="urn:microsoft.com/office/officeart/2008/layout/HorizontalMultiLevelHierarchy"/>
    <dgm:cxn modelId="{713ABD61-E0B1-423B-B8DE-BA484F3F102B}" type="presOf" srcId="{8DB93CA2-0C73-451B-A4FB-137C1E204E9A}" destId="{3C0711AB-4486-4939-B020-56A6EC0B625F}" srcOrd="0" destOrd="0" presId="urn:microsoft.com/office/officeart/2008/layout/HorizontalMultiLevelHierarchy"/>
    <dgm:cxn modelId="{0F096C53-C228-48D0-9886-B68588F47EEC}" type="presOf" srcId="{45822B1B-D58A-4060-9709-CB2D4BD4A2EA}" destId="{2C062DA5-8208-47A5-B2A4-A15CF9294A2C}" srcOrd="0" destOrd="0" presId="urn:microsoft.com/office/officeart/2008/layout/HorizontalMultiLevelHierarchy"/>
    <dgm:cxn modelId="{431F9F53-9DB3-420D-B8B2-7F82C3E18F5D}" type="presOf" srcId="{A6DF845F-3EEF-46D2-B167-05C52E01B342}" destId="{E4F2C134-9589-4ED6-85FE-E0B0E2F98D0D}" srcOrd="0" destOrd="0" presId="urn:microsoft.com/office/officeart/2008/layout/HorizontalMultiLevelHierarchy"/>
    <dgm:cxn modelId="{D6E82807-EF38-4BFC-914B-1AA1B7BDDB71}" type="presOf" srcId="{A99A0088-9490-4F31-A82A-06C024839F3C}" destId="{9FDBFC48-E77D-44EC-90B3-91799F607EA4}" srcOrd="0" destOrd="0" presId="urn:microsoft.com/office/officeart/2008/layout/HorizontalMultiLevelHierarchy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C9946BDD-FD20-4B05-B9B7-DFAD8794ECB0}" type="presOf" srcId="{45822B1B-D58A-4060-9709-CB2D4BD4A2EA}" destId="{040A490D-5C3C-47A5-92B1-53093499B1ED}" srcOrd="1" destOrd="0" presId="urn:microsoft.com/office/officeart/2008/layout/HorizontalMultiLevelHierarchy"/>
    <dgm:cxn modelId="{5A49ED37-C408-4950-A078-836D32C0DCFF}" type="presOf" srcId="{826F0EA8-87DB-4B87-8AC2-3140BF0A4CD9}" destId="{084067A3-84CD-45E5-ABCB-9B940626137E}" srcOrd="1" destOrd="0" presId="urn:microsoft.com/office/officeart/2008/layout/HorizontalMultiLevelHierarchy"/>
    <dgm:cxn modelId="{179A1C05-8C7A-4CBE-BA3D-1A0276535616}" type="presOf" srcId="{49EF2AB6-D1A5-4AF3-9495-28BBE65955A3}" destId="{36B2EE37-C6F8-4DD8-B9CE-570323DE5FC2}" srcOrd="1" destOrd="0" presId="urn:microsoft.com/office/officeart/2008/layout/HorizontalMultiLevelHierarchy"/>
    <dgm:cxn modelId="{85C4EF7A-3B8B-4945-B1D8-DDD8F661E1C5}" type="presOf" srcId="{5A4AC78B-8675-4E41-946F-F93E1AF8ACFF}" destId="{A1AA5185-CADC-412C-B41B-BBD4650473B1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92AC33CD-CC08-4A14-AC64-292DB6530A38}" type="presOf" srcId="{6C553125-AAD8-4C47-850F-F25D61D84407}" destId="{71F8A7C0-3D1A-421E-9DDC-EBEDB5BB0033}" srcOrd="0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A01CE419-7E30-47C8-AC49-8FB7E7E9F3F6}" type="presOf" srcId="{826F0EA8-87DB-4B87-8AC2-3140BF0A4CD9}" destId="{5FFF2CBE-49DB-460E-B80F-64D718B1C0B1}" srcOrd="0" destOrd="0" presId="urn:microsoft.com/office/officeart/2008/layout/HorizontalMultiLevelHierarchy"/>
    <dgm:cxn modelId="{2E6EBEB5-7406-44CF-9669-88A4F6F416CA}" type="presOf" srcId="{842E493B-59D3-4B35-8C5B-AE39456BE5A1}" destId="{F52BCC43-2663-47A5-911A-5A82EB2E108A}" srcOrd="1" destOrd="0" presId="urn:microsoft.com/office/officeart/2008/layout/HorizontalMultiLevelHierarchy"/>
    <dgm:cxn modelId="{B944ED8C-5490-4348-888F-BE6D78A92057}" type="presOf" srcId="{49EF2AB6-D1A5-4AF3-9495-28BBE65955A3}" destId="{EB325811-4B99-4012-B565-217C60D4F1FF}" srcOrd="0" destOrd="0" presId="urn:microsoft.com/office/officeart/2008/layout/HorizontalMultiLevelHierarchy"/>
    <dgm:cxn modelId="{E497E3F2-CC55-4823-9FC9-F79971B59048}" type="presOf" srcId="{F0D43A2D-715C-4775-8045-48E3411C4C2D}" destId="{DD176215-877C-4871-8327-716FD602FF29}" srcOrd="0" destOrd="0" presId="urn:microsoft.com/office/officeart/2008/layout/HorizontalMultiLevelHierarchy"/>
    <dgm:cxn modelId="{9CDC059B-D96F-4F75-8C0C-D432A28D10A8}" type="presOf" srcId="{4A4C1B6E-1EFE-4F82-8E4E-A73CB9EBF541}" destId="{3C0F7DE4-BF68-48AB-8DD0-15A6F903E540}" srcOrd="0" destOrd="0" presId="urn:microsoft.com/office/officeart/2008/layout/HorizontalMultiLevelHierarchy"/>
    <dgm:cxn modelId="{3DDD0C41-D540-4CEB-8179-B9C84717C3A5}" type="presOf" srcId="{A99A0088-9490-4F31-A82A-06C024839F3C}" destId="{5EA42E4B-ADD2-4DD4-97B8-1BBEE05FAE4C}" srcOrd="1" destOrd="0" presId="urn:microsoft.com/office/officeart/2008/layout/HorizontalMultiLevelHierarchy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FFC931B2-D5ED-4D31-A4B4-C92F09AAEBFB}" type="presOf" srcId="{8DB93CA2-0C73-451B-A4FB-137C1E204E9A}" destId="{2C6B5C20-A8DA-49CB-B2B5-6F2DD87A0BD8}" srcOrd="1" destOrd="0" presId="urn:microsoft.com/office/officeart/2008/layout/HorizontalMultiLevelHierarchy"/>
    <dgm:cxn modelId="{6B12AB89-F4F7-405D-93AB-F1E0A93CD3EB}" type="presOf" srcId="{35150510-EF8B-42DD-8E90-069E038D1FCB}" destId="{A7B7AD4F-63B6-43E3-9FA9-3652C2D76E2D}" srcOrd="0" destOrd="0" presId="urn:microsoft.com/office/officeart/2008/layout/HorizontalMultiLevelHierarchy"/>
    <dgm:cxn modelId="{FB0C51A0-0AB6-466C-90C9-81FA483334CD}" type="presOf" srcId="{842E493B-59D3-4B35-8C5B-AE39456BE5A1}" destId="{F9DC7AFB-E10E-47EF-9B3A-7D917F42C0EE}" srcOrd="0" destOrd="0" presId="urn:microsoft.com/office/officeart/2008/layout/HorizontalMultiLevelHierarchy"/>
    <dgm:cxn modelId="{2EE9D475-4D41-46FE-86C8-55754AFB0DF2}" type="presOf" srcId="{6E65CDCD-71A1-4320-9A9F-BAEEFF547093}" destId="{586064C5-DB4C-4D7D-AB9D-273B75BD2D53}" srcOrd="0" destOrd="0" presId="urn:microsoft.com/office/officeart/2008/layout/HorizontalMultiLevelHierarchy"/>
    <dgm:cxn modelId="{C8052482-81AE-40C5-AA3F-B651738B7F03}" type="presOf" srcId="{038D79C2-654C-4CF2-BC81-06E8C7918599}" destId="{FE0ABB94-5377-49ED-B8AF-7FCCBEC491F0}" srcOrd="1" destOrd="0" presId="urn:microsoft.com/office/officeart/2008/layout/HorizontalMultiLevelHierarchy"/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44F1897C-F244-4F8D-AF91-DFBCCAF9833E}" type="presOf" srcId="{A929F880-2281-45F1-A7DE-AC8AC4248AE3}" destId="{7A4BA990-E150-4A02-8BF4-A46D1A542F2F}" srcOrd="1" destOrd="0" presId="urn:microsoft.com/office/officeart/2008/layout/HorizontalMultiLevelHierarchy"/>
    <dgm:cxn modelId="{D778898B-744A-4503-800A-9D270288BCDD}" type="presOf" srcId="{F85B2C44-944A-47AC-ADF9-3A0FB2012DBD}" destId="{2F8486F9-C819-4B27-B48F-DB562E206FE7}" srcOrd="0" destOrd="0" presId="urn:microsoft.com/office/officeart/2008/layout/HorizontalMultiLevelHierarchy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8D7B5F61-0EAC-4ACC-B2D2-71CDB42B903F}" type="presOf" srcId="{FAF27CF3-A7BE-4772-BF26-51D614C0D4D0}" destId="{F6FD9FC4-6228-444F-A550-56FF1D8808D7}" srcOrd="0" destOrd="0" presId="urn:microsoft.com/office/officeart/2008/layout/HorizontalMultiLevelHierarchy"/>
    <dgm:cxn modelId="{A2B6522D-FC3B-4DF5-91F6-39EBC0EE25A3}" type="presParOf" srcId="{A7B7AD4F-63B6-43E3-9FA9-3652C2D76E2D}" destId="{995BB6D9-2D9D-4641-BA41-024CAFAC390A}" srcOrd="0" destOrd="0" presId="urn:microsoft.com/office/officeart/2008/layout/HorizontalMultiLevelHierarchy"/>
    <dgm:cxn modelId="{D6506945-4167-4711-A8C9-17288DBF01ED}" type="presParOf" srcId="{995BB6D9-2D9D-4641-BA41-024CAFAC390A}" destId="{ABF124E2-0C8C-43E3-865B-59942BED9830}" srcOrd="0" destOrd="0" presId="urn:microsoft.com/office/officeart/2008/layout/HorizontalMultiLevelHierarchy"/>
    <dgm:cxn modelId="{08A7152E-46F0-450C-B97A-0C5CC5A6C0D9}" type="presParOf" srcId="{995BB6D9-2D9D-4641-BA41-024CAFAC390A}" destId="{D76A7861-F2B8-4740-AA8E-98151FC1AA06}" srcOrd="1" destOrd="0" presId="urn:microsoft.com/office/officeart/2008/layout/HorizontalMultiLevelHierarchy"/>
    <dgm:cxn modelId="{907B21ED-D4EB-4DA2-89F2-672B9057FA9C}" type="presParOf" srcId="{D76A7861-F2B8-4740-AA8E-98151FC1AA06}" destId="{F9DC7AFB-E10E-47EF-9B3A-7D917F42C0EE}" srcOrd="0" destOrd="0" presId="urn:microsoft.com/office/officeart/2008/layout/HorizontalMultiLevelHierarchy"/>
    <dgm:cxn modelId="{0C696B4B-98CA-4FB6-B62C-9074DBE246CF}" type="presParOf" srcId="{F9DC7AFB-E10E-47EF-9B3A-7D917F42C0EE}" destId="{F52BCC43-2663-47A5-911A-5A82EB2E108A}" srcOrd="0" destOrd="0" presId="urn:microsoft.com/office/officeart/2008/layout/HorizontalMultiLevelHierarchy"/>
    <dgm:cxn modelId="{FC0989B3-D302-4FAA-A0D0-2DDAF9D607EF}" type="presParOf" srcId="{D76A7861-F2B8-4740-AA8E-98151FC1AA06}" destId="{C3502248-8462-4FCF-B546-95B557533DDE}" srcOrd="1" destOrd="0" presId="urn:microsoft.com/office/officeart/2008/layout/HorizontalMultiLevelHierarchy"/>
    <dgm:cxn modelId="{628865CB-5127-49AB-9E08-9E377BA8533B}" type="presParOf" srcId="{C3502248-8462-4FCF-B546-95B557533DDE}" destId="{E4F2C134-9589-4ED6-85FE-E0B0E2F98D0D}" srcOrd="0" destOrd="0" presId="urn:microsoft.com/office/officeart/2008/layout/HorizontalMultiLevelHierarchy"/>
    <dgm:cxn modelId="{DF1C2175-0F6D-4757-ADB4-42D5912B7D0E}" type="presParOf" srcId="{C3502248-8462-4FCF-B546-95B557533DDE}" destId="{DEA49C2F-C345-46A2-8046-3C4581D93E00}" srcOrd="1" destOrd="0" presId="urn:microsoft.com/office/officeart/2008/layout/HorizontalMultiLevelHierarchy"/>
    <dgm:cxn modelId="{70DE265C-9669-4354-8D0B-91378EAEF7C3}" type="presParOf" srcId="{DEA49C2F-C345-46A2-8046-3C4581D93E00}" destId="{3C0711AB-4486-4939-B020-56A6EC0B625F}" srcOrd="0" destOrd="0" presId="urn:microsoft.com/office/officeart/2008/layout/HorizontalMultiLevelHierarchy"/>
    <dgm:cxn modelId="{204F8461-9C98-4A60-A6DA-E4C83B98354F}" type="presParOf" srcId="{3C0711AB-4486-4939-B020-56A6EC0B625F}" destId="{2C6B5C20-A8DA-49CB-B2B5-6F2DD87A0BD8}" srcOrd="0" destOrd="0" presId="urn:microsoft.com/office/officeart/2008/layout/HorizontalMultiLevelHierarchy"/>
    <dgm:cxn modelId="{E664751F-EBE8-4C64-8CEE-3390749F1F55}" type="presParOf" srcId="{DEA49C2F-C345-46A2-8046-3C4581D93E00}" destId="{AE929566-5842-455D-823B-FFF2391EE887}" srcOrd="1" destOrd="0" presId="urn:microsoft.com/office/officeart/2008/layout/HorizontalMultiLevelHierarchy"/>
    <dgm:cxn modelId="{AD916363-6BD1-42E3-9B2F-5800C969AE9D}" type="presParOf" srcId="{AE929566-5842-455D-823B-FFF2391EE887}" destId="{A1AA5185-CADC-412C-B41B-BBD4650473B1}" srcOrd="0" destOrd="0" presId="urn:microsoft.com/office/officeart/2008/layout/HorizontalMultiLevelHierarchy"/>
    <dgm:cxn modelId="{2F6A9336-2656-4101-97D5-189BEB449B4D}" type="presParOf" srcId="{AE929566-5842-455D-823B-FFF2391EE887}" destId="{1D03011D-AA54-4F46-AA4E-BDD8585325C1}" srcOrd="1" destOrd="0" presId="urn:microsoft.com/office/officeart/2008/layout/HorizontalMultiLevelHierarchy"/>
    <dgm:cxn modelId="{DD657F6B-BF96-4309-A9F8-2CD044229B94}" type="presParOf" srcId="{DEA49C2F-C345-46A2-8046-3C4581D93E00}" destId="{C19B23E9-8055-4A4B-9D19-980750578FA6}" srcOrd="2" destOrd="0" presId="urn:microsoft.com/office/officeart/2008/layout/HorizontalMultiLevelHierarchy"/>
    <dgm:cxn modelId="{A634FA2D-5485-4BB4-A9D1-5177E193DFA3}" type="presParOf" srcId="{C19B23E9-8055-4A4B-9D19-980750578FA6}" destId="{FE0ABB94-5377-49ED-B8AF-7FCCBEC491F0}" srcOrd="0" destOrd="0" presId="urn:microsoft.com/office/officeart/2008/layout/HorizontalMultiLevelHierarchy"/>
    <dgm:cxn modelId="{CCED269C-9115-432F-9C4A-F3E44799BC1D}" type="presParOf" srcId="{DEA49C2F-C345-46A2-8046-3C4581D93E00}" destId="{9B90CADE-B087-4BDA-8F1B-BE8FAE690056}" srcOrd="3" destOrd="0" presId="urn:microsoft.com/office/officeart/2008/layout/HorizontalMultiLevelHierarchy"/>
    <dgm:cxn modelId="{3C2D105D-B283-4BBE-8499-2F4A3201B84C}" type="presParOf" srcId="{9B90CADE-B087-4BDA-8F1B-BE8FAE690056}" destId="{71F8A7C0-3D1A-421E-9DDC-EBEDB5BB0033}" srcOrd="0" destOrd="0" presId="urn:microsoft.com/office/officeart/2008/layout/HorizontalMultiLevelHierarchy"/>
    <dgm:cxn modelId="{0AB55720-FEA3-416B-BDD3-611018C06077}" type="presParOf" srcId="{9B90CADE-B087-4BDA-8F1B-BE8FAE690056}" destId="{13FB8D93-B8C5-4D3C-A601-D3756D0B8CAE}" srcOrd="1" destOrd="0" presId="urn:microsoft.com/office/officeart/2008/layout/HorizontalMultiLevelHierarchy"/>
    <dgm:cxn modelId="{ABCC90B4-7DCF-4D4A-B0E7-5D8EBFA52F34}" type="presParOf" srcId="{DEA49C2F-C345-46A2-8046-3C4581D93E00}" destId="{83F70556-EF79-4271-B328-B96587393E8A}" srcOrd="4" destOrd="0" presId="urn:microsoft.com/office/officeart/2008/layout/HorizontalMultiLevelHierarchy"/>
    <dgm:cxn modelId="{65DDDD45-A5C7-4F81-928B-ACC112FA004C}" type="presParOf" srcId="{83F70556-EF79-4271-B328-B96587393E8A}" destId="{7757C104-3BA9-4957-B919-692682390151}" srcOrd="0" destOrd="0" presId="urn:microsoft.com/office/officeart/2008/layout/HorizontalMultiLevelHierarchy"/>
    <dgm:cxn modelId="{70BD3926-23D3-42CF-BEED-BBBEE5D53EE3}" type="presParOf" srcId="{DEA49C2F-C345-46A2-8046-3C4581D93E00}" destId="{354F986F-70A4-414F-8D1C-E050A855BF17}" srcOrd="5" destOrd="0" presId="urn:microsoft.com/office/officeart/2008/layout/HorizontalMultiLevelHierarchy"/>
    <dgm:cxn modelId="{9ACC7231-FB3B-471B-A9FD-E149A71E25CC}" type="presParOf" srcId="{354F986F-70A4-414F-8D1C-E050A855BF17}" destId="{F6FD9FC4-6228-444F-A550-56FF1D8808D7}" srcOrd="0" destOrd="0" presId="urn:microsoft.com/office/officeart/2008/layout/HorizontalMultiLevelHierarchy"/>
    <dgm:cxn modelId="{A1E2E657-2FD2-4275-AEFD-3D901E4B6B74}" type="presParOf" srcId="{354F986F-70A4-414F-8D1C-E050A855BF17}" destId="{137F523D-029A-43E0-81B2-88B1029646AB}" srcOrd="1" destOrd="0" presId="urn:microsoft.com/office/officeart/2008/layout/HorizontalMultiLevelHierarchy"/>
    <dgm:cxn modelId="{19FC2DCD-257D-4D7B-B961-8E4A067AC5AA}" type="presParOf" srcId="{DEA49C2F-C345-46A2-8046-3C4581D93E00}" destId="{5FFF2CBE-49DB-460E-B80F-64D718B1C0B1}" srcOrd="6" destOrd="0" presId="urn:microsoft.com/office/officeart/2008/layout/HorizontalMultiLevelHierarchy"/>
    <dgm:cxn modelId="{30D898F5-49A8-46B3-8253-461650B5AAE2}" type="presParOf" srcId="{5FFF2CBE-49DB-460E-B80F-64D718B1C0B1}" destId="{084067A3-84CD-45E5-ABCB-9B940626137E}" srcOrd="0" destOrd="0" presId="urn:microsoft.com/office/officeart/2008/layout/HorizontalMultiLevelHierarchy"/>
    <dgm:cxn modelId="{D9DE357A-92D8-4C0B-B54A-D5D2E80041EC}" type="presParOf" srcId="{DEA49C2F-C345-46A2-8046-3C4581D93E00}" destId="{F6B7E75F-3410-410C-A8DB-D70A47862505}" srcOrd="7" destOrd="0" presId="urn:microsoft.com/office/officeart/2008/layout/HorizontalMultiLevelHierarchy"/>
    <dgm:cxn modelId="{B4126C56-7C26-436B-94F8-32505EF97DF9}" type="presParOf" srcId="{F6B7E75F-3410-410C-A8DB-D70A47862505}" destId="{3C0F7DE4-BF68-48AB-8DD0-15A6F903E540}" srcOrd="0" destOrd="0" presId="urn:microsoft.com/office/officeart/2008/layout/HorizontalMultiLevelHierarchy"/>
    <dgm:cxn modelId="{C0B4F48A-88DD-44B2-A06B-F5302B952F03}" type="presParOf" srcId="{F6B7E75F-3410-410C-A8DB-D70A47862505}" destId="{FA6592DD-7F3F-4A34-B9B2-6B8A78B94A42}" srcOrd="1" destOrd="0" presId="urn:microsoft.com/office/officeart/2008/layout/HorizontalMultiLevelHierarchy"/>
    <dgm:cxn modelId="{F67C804D-FEB2-4497-9276-775C890A4174}" type="presParOf" srcId="{D76A7861-F2B8-4740-AA8E-98151FC1AA06}" destId="{9FDBFC48-E77D-44EC-90B3-91799F607EA4}" srcOrd="2" destOrd="0" presId="urn:microsoft.com/office/officeart/2008/layout/HorizontalMultiLevelHierarchy"/>
    <dgm:cxn modelId="{F6825D48-11A7-4CF8-A4DC-1730D400F601}" type="presParOf" srcId="{9FDBFC48-E77D-44EC-90B3-91799F607EA4}" destId="{5EA42E4B-ADD2-4DD4-97B8-1BBEE05FAE4C}" srcOrd="0" destOrd="0" presId="urn:microsoft.com/office/officeart/2008/layout/HorizontalMultiLevelHierarchy"/>
    <dgm:cxn modelId="{0160D6B6-2725-4E0F-868A-5E183B38CBC7}" type="presParOf" srcId="{D76A7861-F2B8-4740-AA8E-98151FC1AA06}" destId="{D89547E7-F7B6-4337-9AEE-0E577D3E5AE7}" srcOrd="3" destOrd="0" presId="urn:microsoft.com/office/officeart/2008/layout/HorizontalMultiLevelHierarchy"/>
    <dgm:cxn modelId="{5996D6A0-7927-4383-B0AF-236F6696B32A}" type="presParOf" srcId="{D89547E7-F7B6-4337-9AEE-0E577D3E5AE7}" destId="{586064C5-DB4C-4D7D-AB9D-273B75BD2D53}" srcOrd="0" destOrd="0" presId="urn:microsoft.com/office/officeart/2008/layout/HorizontalMultiLevelHierarchy"/>
    <dgm:cxn modelId="{32761D52-A039-4B62-9B37-45B999ABF526}" type="presParOf" srcId="{D89547E7-F7B6-4337-9AEE-0E577D3E5AE7}" destId="{606B5A3C-FA66-43DC-A30D-61C11E236356}" srcOrd="1" destOrd="0" presId="urn:microsoft.com/office/officeart/2008/layout/HorizontalMultiLevelHierarchy"/>
    <dgm:cxn modelId="{837E85A7-E7C0-43B9-A7C4-504E60C72C9F}" type="presParOf" srcId="{606B5A3C-FA66-43DC-A30D-61C11E236356}" destId="{2C062DA5-8208-47A5-B2A4-A15CF9294A2C}" srcOrd="0" destOrd="0" presId="urn:microsoft.com/office/officeart/2008/layout/HorizontalMultiLevelHierarchy"/>
    <dgm:cxn modelId="{B0D4446C-9A46-48D1-952D-F182488AE05C}" type="presParOf" srcId="{2C062DA5-8208-47A5-B2A4-A15CF9294A2C}" destId="{040A490D-5C3C-47A5-92B1-53093499B1ED}" srcOrd="0" destOrd="0" presId="urn:microsoft.com/office/officeart/2008/layout/HorizontalMultiLevelHierarchy"/>
    <dgm:cxn modelId="{A9776D8D-40A1-4BB0-85C3-136F790FB8A2}" type="presParOf" srcId="{606B5A3C-FA66-43DC-A30D-61C11E236356}" destId="{FF5A988F-D47B-47FF-B30C-AC99FF35397F}" srcOrd="1" destOrd="0" presId="urn:microsoft.com/office/officeart/2008/layout/HorizontalMultiLevelHierarchy"/>
    <dgm:cxn modelId="{787DEC07-75D6-4D1D-8AAC-787812968E38}" type="presParOf" srcId="{FF5A988F-D47B-47FF-B30C-AC99FF35397F}" destId="{FA2A2BE3-37F0-4800-A24C-040CD539A99F}" srcOrd="0" destOrd="0" presId="urn:microsoft.com/office/officeart/2008/layout/HorizontalMultiLevelHierarchy"/>
    <dgm:cxn modelId="{D64A1CBC-0B37-43F4-843C-F8B7EA47BC88}" type="presParOf" srcId="{FF5A988F-D47B-47FF-B30C-AC99FF35397F}" destId="{92D62E27-4FF2-40D8-BEEC-E27411FDEBC6}" srcOrd="1" destOrd="0" presId="urn:microsoft.com/office/officeart/2008/layout/HorizontalMultiLevelHierarchy"/>
    <dgm:cxn modelId="{4EAF9398-01E2-4742-AAAD-3B2CC016B155}" type="presParOf" srcId="{606B5A3C-FA66-43DC-A30D-61C11E236356}" destId="{4026317E-2506-408A-B12E-67CBBFD3C193}" srcOrd="2" destOrd="0" presId="urn:microsoft.com/office/officeart/2008/layout/HorizontalMultiLevelHierarchy"/>
    <dgm:cxn modelId="{50A8D0FF-6E6A-4143-991D-9C080B8FA51B}" type="presParOf" srcId="{4026317E-2506-408A-B12E-67CBBFD3C193}" destId="{7A4BA990-E150-4A02-8BF4-A46D1A542F2F}" srcOrd="0" destOrd="0" presId="urn:microsoft.com/office/officeart/2008/layout/HorizontalMultiLevelHierarchy"/>
    <dgm:cxn modelId="{D4C9DA39-83ED-4538-88A9-1DFCEA838327}" type="presParOf" srcId="{606B5A3C-FA66-43DC-A30D-61C11E236356}" destId="{55A52182-1262-49FC-A4BC-90D06F38DAB2}" srcOrd="3" destOrd="0" presId="urn:microsoft.com/office/officeart/2008/layout/HorizontalMultiLevelHierarchy"/>
    <dgm:cxn modelId="{ECDC57A1-8155-4829-B075-23AB9EFBA0FD}" type="presParOf" srcId="{55A52182-1262-49FC-A4BC-90D06F38DAB2}" destId="{2F8486F9-C819-4B27-B48F-DB562E206FE7}" srcOrd="0" destOrd="0" presId="urn:microsoft.com/office/officeart/2008/layout/HorizontalMultiLevelHierarchy"/>
    <dgm:cxn modelId="{863B5B13-ED40-44E7-823B-2BA29881FC3B}" type="presParOf" srcId="{55A52182-1262-49FC-A4BC-90D06F38DAB2}" destId="{8F07765D-16D3-48BB-884C-4479743830EB}" srcOrd="1" destOrd="0" presId="urn:microsoft.com/office/officeart/2008/layout/HorizontalMultiLevelHierarchy"/>
    <dgm:cxn modelId="{8E31DF95-5C8F-4DBD-9318-94501A1328D1}" type="presParOf" srcId="{606B5A3C-FA66-43DC-A30D-61C11E236356}" destId="{EB325811-4B99-4012-B565-217C60D4F1FF}" srcOrd="4" destOrd="0" presId="urn:microsoft.com/office/officeart/2008/layout/HorizontalMultiLevelHierarchy"/>
    <dgm:cxn modelId="{BD7E7F9E-4DBA-4FFB-8C30-9AD6AD9BC05F}" type="presParOf" srcId="{EB325811-4B99-4012-B565-217C60D4F1FF}" destId="{36B2EE37-C6F8-4DD8-B9CE-570323DE5FC2}" srcOrd="0" destOrd="0" presId="urn:microsoft.com/office/officeart/2008/layout/HorizontalMultiLevelHierarchy"/>
    <dgm:cxn modelId="{E4AC29B4-6F70-466D-8F0D-52CF69ED1973}" type="presParOf" srcId="{606B5A3C-FA66-43DC-A30D-61C11E236356}" destId="{9CEBF215-454C-4FB4-9E72-2527735C1EBD}" srcOrd="5" destOrd="0" presId="urn:microsoft.com/office/officeart/2008/layout/HorizontalMultiLevelHierarchy"/>
    <dgm:cxn modelId="{B5029CBB-C19A-4E44-8E04-967BF6B440A8}" type="presParOf" srcId="{9CEBF215-454C-4FB4-9E72-2527735C1EBD}" destId="{DD176215-877C-4871-8327-716FD602FF29}" srcOrd="0" destOrd="0" presId="urn:microsoft.com/office/officeart/2008/layout/HorizontalMultiLevelHierarchy"/>
    <dgm:cxn modelId="{48CC9E98-FA1F-40EB-AA25-DB70DE2744B8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C8268680-226E-40D2-A6DE-77144D7B37BB}" type="presOf" srcId="{8DB93CA2-0C73-451B-A4FB-137C1E204E9A}" destId="{2C6B5C20-A8DA-49CB-B2B5-6F2DD87A0BD8}" srcOrd="1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45E9F09B-3FAB-46EB-A04B-FAC5E645DF42}" type="presOf" srcId="{A929F880-2281-45F1-A7DE-AC8AC4248AE3}" destId="{7A4BA990-E150-4A02-8BF4-A46D1A542F2F}" srcOrd="1" destOrd="0" presId="urn:microsoft.com/office/officeart/2008/layout/HorizontalMultiLevelHierarchy"/>
    <dgm:cxn modelId="{31D5FE24-B7CF-4703-9FAE-118A1E085D75}" type="presOf" srcId="{A929F880-2281-45F1-A7DE-AC8AC4248AE3}" destId="{4026317E-2506-408A-B12E-67CBBFD3C193}" srcOrd="0" destOrd="0" presId="urn:microsoft.com/office/officeart/2008/layout/HorizontalMultiLevelHierarchy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B9108C61-D620-4438-8ECA-26E15AF15158}" type="presOf" srcId="{A99A0088-9490-4F31-A82A-06C024839F3C}" destId="{9FDBFC48-E77D-44EC-90B3-91799F607EA4}" srcOrd="0" destOrd="0" presId="urn:microsoft.com/office/officeart/2008/layout/HorizontalMultiLevelHierarchy"/>
    <dgm:cxn modelId="{765CCEFE-77E5-4C56-8095-46537A688984}" type="presOf" srcId="{6E65CDCD-71A1-4320-9A9F-BAEEFF547093}" destId="{586064C5-DB4C-4D7D-AB9D-273B75BD2D53}" srcOrd="0" destOrd="0" presId="urn:microsoft.com/office/officeart/2008/layout/HorizontalMultiLevelHierarchy"/>
    <dgm:cxn modelId="{B083CBF0-156B-444A-AEAE-1C9A7AA823D0}" type="presOf" srcId="{586B0CD6-0548-4C5E-B5B9-B6BA8C60D9B3}" destId="{7757C104-3BA9-4957-B919-692682390151}" srcOrd="1" destOrd="0" presId="urn:microsoft.com/office/officeart/2008/layout/HorizontalMultiLevelHierarchy"/>
    <dgm:cxn modelId="{CE176C8A-7DE9-4F28-80BF-CE9FA0971312}" type="presOf" srcId="{F0D43A2D-715C-4775-8045-48E3411C4C2D}" destId="{DD176215-877C-4871-8327-716FD602FF29}" srcOrd="0" destOrd="0" presId="urn:microsoft.com/office/officeart/2008/layout/HorizontalMultiLevelHierarchy"/>
    <dgm:cxn modelId="{8667EF97-927E-4281-BF21-9FB122AD97D3}" type="presOf" srcId="{C8E8461E-A880-4C32-A24E-C7D0804AFE8D}" destId="{ABF124E2-0C8C-43E3-865B-59942BED9830}" srcOrd="0" destOrd="0" presId="urn:microsoft.com/office/officeart/2008/layout/HorizontalMultiLevelHierarchy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FB18B93A-6782-4D52-A5AD-DF42282BD78A}" type="presOf" srcId="{A99A0088-9490-4F31-A82A-06C024839F3C}" destId="{5EA42E4B-ADD2-4DD4-97B8-1BBEE05FAE4C}" srcOrd="1" destOrd="0" presId="urn:microsoft.com/office/officeart/2008/layout/HorizontalMultiLevelHierarchy"/>
    <dgm:cxn modelId="{1BB0E4A8-1266-4B15-8A35-AF7EC2D360CF}" type="presOf" srcId="{038D79C2-654C-4CF2-BC81-06E8C7918599}" destId="{C19B23E9-8055-4A4B-9D19-980750578FA6}" srcOrd="0" destOrd="0" presId="urn:microsoft.com/office/officeart/2008/layout/HorizontalMultiLevelHierarchy"/>
    <dgm:cxn modelId="{7D94C0F5-3B5A-4B21-A291-7CE26981E3C4}" type="presOf" srcId="{35150510-EF8B-42DD-8E90-069E038D1FCB}" destId="{A7B7AD4F-63B6-43E3-9FA9-3652C2D76E2D}" srcOrd="0" destOrd="0" presId="urn:microsoft.com/office/officeart/2008/layout/HorizontalMultiLevelHierarchy"/>
    <dgm:cxn modelId="{A9AF2000-16F8-4779-8B47-E7939E280F86}" type="presOf" srcId="{842E493B-59D3-4B35-8C5B-AE39456BE5A1}" destId="{F9DC7AFB-E10E-47EF-9B3A-7D917F42C0EE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EC802210-0165-4C71-AEA9-E3A748EA33A3}" type="presOf" srcId="{7FD20D88-288E-4793-A05A-A3A029392010}" destId="{FA2A2BE3-37F0-4800-A24C-040CD539A99F}" srcOrd="0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3FA0B28A-0716-4447-990D-C4A28A5B2662}" type="presOf" srcId="{038D79C2-654C-4CF2-BC81-06E8C7918599}" destId="{FE0ABB94-5377-49ED-B8AF-7FCCBEC491F0}" srcOrd="1" destOrd="0" presId="urn:microsoft.com/office/officeart/2008/layout/HorizontalMultiLevelHierarchy"/>
    <dgm:cxn modelId="{6A756B4D-9228-48EE-B988-BA0F54E0A9F7}" type="presOf" srcId="{842E493B-59D3-4B35-8C5B-AE39456BE5A1}" destId="{F52BCC43-2663-47A5-911A-5A82EB2E108A}" srcOrd="1" destOrd="0" presId="urn:microsoft.com/office/officeart/2008/layout/HorizontalMultiLevelHierarchy"/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B4A1104F-29B0-4EA2-972C-8D4D981DBF94}" type="presOf" srcId="{8DB93CA2-0C73-451B-A4FB-137C1E204E9A}" destId="{3C0711AB-4486-4939-B020-56A6EC0B625F}" srcOrd="0" destOrd="0" presId="urn:microsoft.com/office/officeart/2008/layout/HorizontalMultiLevelHierarchy"/>
    <dgm:cxn modelId="{EC282A30-11C8-4129-A0CB-C029E4211D71}" type="presOf" srcId="{A6DF845F-3EEF-46D2-B167-05C52E01B342}" destId="{E4F2C134-9589-4ED6-85FE-E0B0E2F98D0D}" srcOrd="0" destOrd="0" presId="urn:microsoft.com/office/officeart/2008/layout/HorizontalMultiLevelHierarchy"/>
    <dgm:cxn modelId="{D7D0DB83-B209-4375-A1B2-8CCE28F6A486}" type="presOf" srcId="{5A4AC78B-8675-4E41-946F-F93E1AF8ACFF}" destId="{A1AA5185-CADC-412C-B41B-BBD4650473B1}" srcOrd="0" destOrd="0" presId="urn:microsoft.com/office/officeart/2008/layout/HorizontalMultiLevelHierarchy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0D7F7EBE-4BA4-4DBB-8BC6-577388142C7C}" type="presOf" srcId="{FAF27CF3-A7BE-4772-BF26-51D614C0D4D0}" destId="{F6FD9FC4-6228-444F-A550-56FF1D8808D7}" srcOrd="0" destOrd="0" presId="urn:microsoft.com/office/officeart/2008/layout/HorizontalMultiLevelHierarchy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CE1B4AA7-F9A7-4BC7-9DAD-1A1C94032652}" type="presOf" srcId="{6C553125-AAD8-4C47-850F-F25D61D84407}" destId="{71F8A7C0-3D1A-421E-9DDC-EBEDB5BB0033}" srcOrd="0" destOrd="0" presId="urn:microsoft.com/office/officeart/2008/layout/HorizontalMultiLevelHierarchy"/>
    <dgm:cxn modelId="{CDFCFC4F-AFF6-445B-93AB-12F89008D1E8}" type="presOf" srcId="{586B0CD6-0548-4C5E-B5B9-B6BA8C60D9B3}" destId="{83F70556-EF79-4271-B328-B96587393E8A}" srcOrd="0" destOrd="0" presId="urn:microsoft.com/office/officeart/2008/layout/HorizontalMultiLevelHierarchy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11F13052-C5F3-4043-B88C-B68DD94D0DB7}" type="presOf" srcId="{49EF2AB6-D1A5-4AF3-9495-28BBE65955A3}" destId="{EB325811-4B99-4012-B565-217C60D4F1FF}" srcOrd="0" destOrd="0" presId="urn:microsoft.com/office/officeart/2008/layout/HorizontalMultiLevelHierarchy"/>
    <dgm:cxn modelId="{0AA38F20-9BB7-45B0-AF7E-42B5F2211406}" type="presOf" srcId="{45822B1B-D58A-4060-9709-CB2D4BD4A2EA}" destId="{2C062DA5-8208-47A5-B2A4-A15CF9294A2C}" srcOrd="0" destOrd="0" presId="urn:microsoft.com/office/officeart/2008/layout/HorizontalMultiLevelHierarchy"/>
    <dgm:cxn modelId="{B74DAA2C-0DB7-460D-AC53-CA68589D781A}" type="presOf" srcId="{49EF2AB6-D1A5-4AF3-9495-28BBE65955A3}" destId="{36B2EE37-C6F8-4DD8-B9CE-570323DE5FC2}" srcOrd="1" destOrd="0" presId="urn:microsoft.com/office/officeart/2008/layout/HorizontalMultiLevelHierarchy"/>
    <dgm:cxn modelId="{232BE48A-AF55-4CA7-8111-59CE3517EFFD}" type="presOf" srcId="{826F0EA8-87DB-4B87-8AC2-3140BF0A4CD9}" destId="{084067A3-84CD-45E5-ABCB-9B940626137E}" srcOrd="1" destOrd="0" presId="urn:microsoft.com/office/officeart/2008/layout/HorizontalMultiLevelHierarchy"/>
    <dgm:cxn modelId="{E16E5BFD-DFC8-4590-A172-53E1A4035D39}" type="presOf" srcId="{4A4C1B6E-1EFE-4F82-8E4E-A73CB9EBF541}" destId="{3C0F7DE4-BF68-48AB-8DD0-15A6F903E540}" srcOrd="0" destOrd="0" presId="urn:microsoft.com/office/officeart/2008/layout/HorizontalMultiLevelHierarchy"/>
    <dgm:cxn modelId="{799A31E1-FA0E-442D-A81B-419A6F34C975}" type="presOf" srcId="{826F0EA8-87DB-4B87-8AC2-3140BF0A4CD9}" destId="{5FFF2CBE-49DB-460E-B80F-64D718B1C0B1}" srcOrd="0" destOrd="0" presId="urn:microsoft.com/office/officeart/2008/layout/HorizontalMultiLevelHierarchy"/>
    <dgm:cxn modelId="{0BD3E0DD-54F2-45BF-9F5B-3B538903BB8C}" type="presOf" srcId="{F85B2C44-944A-47AC-ADF9-3A0FB2012DBD}" destId="{2F8486F9-C819-4B27-B48F-DB562E206FE7}" srcOrd="0" destOrd="0" presId="urn:microsoft.com/office/officeart/2008/layout/HorizontalMultiLevelHierarchy"/>
    <dgm:cxn modelId="{89FFDB65-323D-478C-B878-D6532542AF47}" type="presOf" srcId="{45822B1B-D58A-4060-9709-CB2D4BD4A2EA}" destId="{040A490D-5C3C-47A5-92B1-53093499B1ED}" srcOrd="1" destOrd="0" presId="urn:microsoft.com/office/officeart/2008/layout/HorizontalMultiLevelHierarchy"/>
    <dgm:cxn modelId="{BB454CC8-9FFC-4EE1-8651-444F76CA1ADE}" type="presParOf" srcId="{A7B7AD4F-63B6-43E3-9FA9-3652C2D76E2D}" destId="{995BB6D9-2D9D-4641-BA41-024CAFAC390A}" srcOrd="0" destOrd="0" presId="urn:microsoft.com/office/officeart/2008/layout/HorizontalMultiLevelHierarchy"/>
    <dgm:cxn modelId="{457AE3B9-3395-48A2-89A6-E0EB3DEB89FF}" type="presParOf" srcId="{995BB6D9-2D9D-4641-BA41-024CAFAC390A}" destId="{ABF124E2-0C8C-43E3-865B-59942BED9830}" srcOrd="0" destOrd="0" presId="urn:microsoft.com/office/officeart/2008/layout/HorizontalMultiLevelHierarchy"/>
    <dgm:cxn modelId="{F48367C3-69C1-4FF5-AC16-5A4ACAFDE9A5}" type="presParOf" srcId="{995BB6D9-2D9D-4641-BA41-024CAFAC390A}" destId="{D76A7861-F2B8-4740-AA8E-98151FC1AA06}" srcOrd="1" destOrd="0" presId="urn:microsoft.com/office/officeart/2008/layout/HorizontalMultiLevelHierarchy"/>
    <dgm:cxn modelId="{D96B3ED4-9C5C-463E-84EB-A44B15922FC9}" type="presParOf" srcId="{D76A7861-F2B8-4740-AA8E-98151FC1AA06}" destId="{F9DC7AFB-E10E-47EF-9B3A-7D917F42C0EE}" srcOrd="0" destOrd="0" presId="urn:microsoft.com/office/officeart/2008/layout/HorizontalMultiLevelHierarchy"/>
    <dgm:cxn modelId="{647173A9-CB70-4BD6-8FBE-D53C4AAEC249}" type="presParOf" srcId="{F9DC7AFB-E10E-47EF-9B3A-7D917F42C0EE}" destId="{F52BCC43-2663-47A5-911A-5A82EB2E108A}" srcOrd="0" destOrd="0" presId="urn:microsoft.com/office/officeart/2008/layout/HorizontalMultiLevelHierarchy"/>
    <dgm:cxn modelId="{CD19621F-45E6-4F7C-90A9-C5A093691E1B}" type="presParOf" srcId="{D76A7861-F2B8-4740-AA8E-98151FC1AA06}" destId="{C3502248-8462-4FCF-B546-95B557533DDE}" srcOrd="1" destOrd="0" presId="urn:microsoft.com/office/officeart/2008/layout/HorizontalMultiLevelHierarchy"/>
    <dgm:cxn modelId="{7470F364-4E45-4437-8618-2A8942B727B3}" type="presParOf" srcId="{C3502248-8462-4FCF-B546-95B557533DDE}" destId="{E4F2C134-9589-4ED6-85FE-E0B0E2F98D0D}" srcOrd="0" destOrd="0" presId="urn:microsoft.com/office/officeart/2008/layout/HorizontalMultiLevelHierarchy"/>
    <dgm:cxn modelId="{C44777D3-5817-41A4-B260-3AEDB33E9459}" type="presParOf" srcId="{C3502248-8462-4FCF-B546-95B557533DDE}" destId="{DEA49C2F-C345-46A2-8046-3C4581D93E00}" srcOrd="1" destOrd="0" presId="urn:microsoft.com/office/officeart/2008/layout/HorizontalMultiLevelHierarchy"/>
    <dgm:cxn modelId="{E3FAB610-671C-4A2C-91EC-90DC5763C40A}" type="presParOf" srcId="{DEA49C2F-C345-46A2-8046-3C4581D93E00}" destId="{3C0711AB-4486-4939-B020-56A6EC0B625F}" srcOrd="0" destOrd="0" presId="urn:microsoft.com/office/officeart/2008/layout/HorizontalMultiLevelHierarchy"/>
    <dgm:cxn modelId="{93B94B8E-E806-4936-917C-958B97299200}" type="presParOf" srcId="{3C0711AB-4486-4939-B020-56A6EC0B625F}" destId="{2C6B5C20-A8DA-49CB-B2B5-6F2DD87A0BD8}" srcOrd="0" destOrd="0" presId="urn:microsoft.com/office/officeart/2008/layout/HorizontalMultiLevelHierarchy"/>
    <dgm:cxn modelId="{F0B5CDF4-80B6-4B7E-98CA-F2748BCEB5A6}" type="presParOf" srcId="{DEA49C2F-C345-46A2-8046-3C4581D93E00}" destId="{AE929566-5842-455D-823B-FFF2391EE887}" srcOrd="1" destOrd="0" presId="urn:microsoft.com/office/officeart/2008/layout/HorizontalMultiLevelHierarchy"/>
    <dgm:cxn modelId="{449FAB76-2234-4E1B-9B28-07A97FD94CD6}" type="presParOf" srcId="{AE929566-5842-455D-823B-FFF2391EE887}" destId="{A1AA5185-CADC-412C-B41B-BBD4650473B1}" srcOrd="0" destOrd="0" presId="urn:microsoft.com/office/officeart/2008/layout/HorizontalMultiLevelHierarchy"/>
    <dgm:cxn modelId="{6EFDED79-4B68-41C8-92D6-3C141160346B}" type="presParOf" srcId="{AE929566-5842-455D-823B-FFF2391EE887}" destId="{1D03011D-AA54-4F46-AA4E-BDD8585325C1}" srcOrd="1" destOrd="0" presId="urn:microsoft.com/office/officeart/2008/layout/HorizontalMultiLevelHierarchy"/>
    <dgm:cxn modelId="{1EAC9D99-640F-4B26-B8A8-55D3FBD4E2EC}" type="presParOf" srcId="{DEA49C2F-C345-46A2-8046-3C4581D93E00}" destId="{C19B23E9-8055-4A4B-9D19-980750578FA6}" srcOrd="2" destOrd="0" presId="urn:microsoft.com/office/officeart/2008/layout/HorizontalMultiLevelHierarchy"/>
    <dgm:cxn modelId="{62BE8645-ED5C-47FA-9E23-1808C81AA54C}" type="presParOf" srcId="{C19B23E9-8055-4A4B-9D19-980750578FA6}" destId="{FE0ABB94-5377-49ED-B8AF-7FCCBEC491F0}" srcOrd="0" destOrd="0" presId="urn:microsoft.com/office/officeart/2008/layout/HorizontalMultiLevelHierarchy"/>
    <dgm:cxn modelId="{C31636CB-1B83-4D32-BC5A-4D8DB95902B6}" type="presParOf" srcId="{DEA49C2F-C345-46A2-8046-3C4581D93E00}" destId="{9B90CADE-B087-4BDA-8F1B-BE8FAE690056}" srcOrd="3" destOrd="0" presId="urn:microsoft.com/office/officeart/2008/layout/HorizontalMultiLevelHierarchy"/>
    <dgm:cxn modelId="{2A3FCD37-B4A4-448D-AC20-D7F39897D096}" type="presParOf" srcId="{9B90CADE-B087-4BDA-8F1B-BE8FAE690056}" destId="{71F8A7C0-3D1A-421E-9DDC-EBEDB5BB0033}" srcOrd="0" destOrd="0" presId="urn:microsoft.com/office/officeart/2008/layout/HorizontalMultiLevelHierarchy"/>
    <dgm:cxn modelId="{4259C2C2-AED4-4BE1-81A7-76BA10114576}" type="presParOf" srcId="{9B90CADE-B087-4BDA-8F1B-BE8FAE690056}" destId="{13FB8D93-B8C5-4D3C-A601-D3756D0B8CAE}" srcOrd="1" destOrd="0" presId="urn:microsoft.com/office/officeart/2008/layout/HorizontalMultiLevelHierarchy"/>
    <dgm:cxn modelId="{3B4C6D93-9612-4C5E-8A91-4826B5537482}" type="presParOf" srcId="{DEA49C2F-C345-46A2-8046-3C4581D93E00}" destId="{83F70556-EF79-4271-B328-B96587393E8A}" srcOrd="4" destOrd="0" presId="urn:microsoft.com/office/officeart/2008/layout/HorizontalMultiLevelHierarchy"/>
    <dgm:cxn modelId="{9519DF38-64F6-49BE-8ED5-0BA5DAC2A257}" type="presParOf" srcId="{83F70556-EF79-4271-B328-B96587393E8A}" destId="{7757C104-3BA9-4957-B919-692682390151}" srcOrd="0" destOrd="0" presId="urn:microsoft.com/office/officeart/2008/layout/HorizontalMultiLevelHierarchy"/>
    <dgm:cxn modelId="{B368428C-7675-4188-96DB-4A7FC6391E82}" type="presParOf" srcId="{DEA49C2F-C345-46A2-8046-3C4581D93E00}" destId="{354F986F-70A4-414F-8D1C-E050A855BF17}" srcOrd="5" destOrd="0" presId="urn:microsoft.com/office/officeart/2008/layout/HorizontalMultiLevelHierarchy"/>
    <dgm:cxn modelId="{5678A2C7-53F3-49F3-9B62-6107B4CCBB61}" type="presParOf" srcId="{354F986F-70A4-414F-8D1C-E050A855BF17}" destId="{F6FD9FC4-6228-444F-A550-56FF1D8808D7}" srcOrd="0" destOrd="0" presId="urn:microsoft.com/office/officeart/2008/layout/HorizontalMultiLevelHierarchy"/>
    <dgm:cxn modelId="{DAA5A189-27DC-4EAD-88BB-98755EB51869}" type="presParOf" srcId="{354F986F-70A4-414F-8D1C-E050A855BF17}" destId="{137F523D-029A-43E0-81B2-88B1029646AB}" srcOrd="1" destOrd="0" presId="urn:microsoft.com/office/officeart/2008/layout/HorizontalMultiLevelHierarchy"/>
    <dgm:cxn modelId="{BDDE6050-B873-4963-8D16-64B4CA45C908}" type="presParOf" srcId="{DEA49C2F-C345-46A2-8046-3C4581D93E00}" destId="{5FFF2CBE-49DB-460E-B80F-64D718B1C0B1}" srcOrd="6" destOrd="0" presId="urn:microsoft.com/office/officeart/2008/layout/HorizontalMultiLevelHierarchy"/>
    <dgm:cxn modelId="{8243DFF5-1310-455B-B385-4F96A00F62D3}" type="presParOf" srcId="{5FFF2CBE-49DB-460E-B80F-64D718B1C0B1}" destId="{084067A3-84CD-45E5-ABCB-9B940626137E}" srcOrd="0" destOrd="0" presId="urn:microsoft.com/office/officeart/2008/layout/HorizontalMultiLevelHierarchy"/>
    <dgm:cxn modelId="{91ADC3BD-5A71-4DD1-8074-1117118ED018}" type="presParOf" srcId="{DEA49C2F-C345-46A2-8046-3C4581D93E00}" destId="{F6B7E75F-3410-410C-A8DB-D70A47862505}" srcOrd="7" destOrd="0" presId="urn:microsoft.com/office/officeart/2008/layout/HorizontalMultiLevelHierarchy"/>
    <dgm:cxn modelId="{F8D1101E-A149-4618-812F-14E23836BD0C}" type="presParOf" srcId="{F6B7E75F-3410-410C-A8DB-D70A47862505}" destId="{3C0F7DE4-BF68-48AB-8DD0-15A6F903E540}" srcOrd="0" destOrd="0" presId="urn:microsoft.com/office/officeart/2008/layout/HorizontalMultiLevelHierarchy"/>
    <dgm:cxn modelId="{43E1D4A0-963B-4403-83F4-5144E9D8B9F7}" type="presParOf" srcId="{F6B7E75F-3410-410C-A8DB-D70A47862505}" destId="{FA6592DD-7F3F-4A34-B9B2-6B8A78B94A42}" srcOrd="1" destOrd="0" presId="urn:microsoft.com/office/officeart/2008/layout/HorizontalMultiLevelHierarchy"/>
    <dgm:cxn modelId="{0B8C5A24-8A12-4B41-A28D-03BD89A78543}" type="presParOf" srcId="{D76A7861-F2B8-4740-AA8E-98151FC1AA06}" destId="{9FDBFC48-E77D-44EC-90B3-91799F607EA4}" srcOrd="2" destOrd="0" presId="urn:microsoft.com/office/officeart/2008/layout/HorizontalMultiLevelHierarchy"/>
    <dgm:cxn modelId="{2CDCAF7E-61EE-4C75-8168-471579671B11}" type="presParOf" srcId="{9FDBFC48-E77D-44EC-90B3-91799F607EA4}" destId="{5EA42E4B-ADD2-4DD4-97B8-1BBEE05FAE4C}" srcOrd="0" destOrd="0" presId="urn:microsoft.com/office/officeart/2008/layout/HorizontalMultiLevelHierarchy"/>
    <dgm:cxn modelId="{05167C3A-C107-47BD-B4A3-83F0987FFD5C}" type="presParOf" srcId="{D76A7861-F2B8-4740-AA8E-98151FC1AA06}" destId="{D89547E7-F7B6-4337-9AEE-0E577D3E5AE7}" srcOrd="3" destOrd="0" presId="urn:microsoft.com/office/officeart/2008/layout/HorizontalMultiLevelHierarchy"/>
    <dgm:cxn modelId="{1798725F-77F7-4394-BB13-D7661E7B400A}" type="presParOf" srcId="{D89547E7-F7B6-4337-9AEE-0E577D3E5AE7}" destId="{586064C5-DB4C-4D7D-AB9D-273B75BD2D53}" srcOrd="0" destOrd="0" presId="urn:microsoft.com/office/officeart/2008/layout/HorizontalMultiLevelHierarchy"/>
    <dgm:cxn modelId="{367D991D-AEC2-4E90-9248-D13050ECBF00}" type="presParOf" srcId="{D89547E7-F7B6-4337-9AEE-0E577D3E5AE7}" destId="{606B5A3C-FA66-43DC-A30D-61C11E236356}" srcOrd="1" destOrd="0" presId="urn:microsoft.com/office/officeart/2008/layout/HorizontalMultiLevelHierarchy"/>
    <dgm:cxn modelId="{2A9EB648-6D36-4C3F-8FED-DA72A5E89FA6}" type="presParOf" srcId="{606B5A3C-FA66-43DC-A30D-61C11E236356}" destId="{2C062DA5-8208-47A5-B2A4-A15CF9294A2C}" srcOrd="0" destOrd="0" presId="urn:microsoft.com/office/officeart/2008/layout/HorizontalMultiLevelHierarchy"/>
    <dgm:cxn modelId="{FC127E16-68D1-4425-A5AF-5F3597BD95C3}" type="presParOf" srcId="{2C062DA5-8208-47A5-B2A4-A15CF9294A2C}" destId="{040A490D-5C3C-47A5-92B1-53093499B1ED}" srcOrd="0" destOrd="0" presId="urn:microsoft.com/office/officeart/2008/layout/HorizontalMultiLevelHierarchy"/>
    <dgm:cxn modelId="{4C9CC54B-184F-4581-8148-ED391CE603F0}" type="presParOf" srcId="{606B5A3C-FA66-43DC-A30D-61C11E236356}" destId="{FF5A988F-D47B-47FF-B30C-AC99FF35397F}" srcOrd="1" destOrd="0" presId="urn:microsoft.com/office/officeart/2008/layout/HorizontalMultiLevelHierarchy"/>
    <dgm:cxn modelId="{76225F33-5FCC-4D3F-922F-E24111116006}" type="presParOf" srcId="{FF5A988F-D47B-47FF-B30C-AC99FF35397F}" destId="{FA2A2BE3-37F0-4800-A24C-040CD539A99F}" srcOrd="0" destOrd="0" presId="urn:microsoft.com/office/officeart/2008/layout/HorizontalMultiLevelHierarchy"/>
    <dgm:cxn modelId="{BB6B3F7F-D37A-42E5-8B40-DFCB4CB2EB0D}" type="presParOf" srcId="{FF5A988F-D47B-47FF-B30C-AC99FF35397F}" destId="{92D62E27-4FF2-40D8-BEEC-E27411FDEBC6}" srcOrd="1" destOrd="0" presId="urn:microsoft.com/office/officeart/2008/layout/HorizontalMultiLevelHierarchy"/>
    <dgm:cxn modelId="{78F3F031-771D-43DE-AD34-478D610930E5}" type="presParOf" srcId="{606B5A3C-FA66-43DC-A30D-61C11E236356}" destId="{4026317E-2506-408A-B12E-67CBBFD3C193}" srcOrd="2" destOrd="0" presId="urn:microsoft.com/office/officeart/2008/layout/HorizontalMultiLevelHierarchy"/>
    <dgm:cxn modelId="{FE0656DD-B27E-43D2-934D-77B914CCA43F}" type="presParOf" srcId="{4026317E-2506-408A-B12E-67CBBFD3C193}" destId="{7A4BA990-E150-4A02-8BF4-A46D1A542F2F}" srcOrd="0" destOrd="0" presId="urn:microsoft.com/office/officeart/2008/layout/HorizontalMultiLevelHierarchy"/>
    <dgm:cxn modelId="{3EC39B4E-834E-48A1-9DDA-ABF254E97A98}" type="presParOf" srcId="{606B5A3C-FA66-43DC-A30D-61C11E236356}" destId="{55A52182-1262-49FC-A4BC-90D06F38DAB2}" srcOrd="3" destOrd="0" presId="urn:microsoft.com/office/officeart/2008/layout/HorizontalMultiLevelHierarchy"/>
    <dgm:cxn modelId="{1EC38497-8D2B-4872-B236-D663D2132FF6}" type="presParOf" srcId="{55A52182-1262-49FC-A4BC-90D06F38DAB2}" destId="{2F8486F9-C819-4B27-B48F-DB562E206FE7}" srcOrd="0" destOrd="0" presId="urn:microsoft.com/office/officeart/2008/layout/HorizontalMultiLevelHierarchy"/>
    <dgm:cxn modelId="{CCD2EC4D-AF5D-4F44-8CED-7188EBECB7DF}" type="presParOf" srcId="{55A52182-1262-49FC-A4BC-90D06F38DAB2}" destId="{8F07765D-16D3-48BB-884C-4479743830EB}" srcOrd="1" destOrd="0" presId="urn:microsoft.com/office/officeart/2008/layout/HorizontalMultiLevelHierarchy"/>
    <dgm:cxn modelId="{538D7565-EB99-4E7A-AB67-18D7A125D913}" type="presParOf" srcId="{606B5A3C-FA66-43DC-A30D-61C11E236356}" destId="{EB325811-4B99-4012-B565-217C60D4F1FF}" srcOrd="4" destOrd="0" presId="urn:microsoft.com/office/officeart/2008/layout/HorizontalMultiLevelHierarchy"/>
    <dgm:cxn modelId="{1E202CA5-A720-4A6B-8E85-F978FF895748}" type="presParOf" srcId="{EB325811-4B99-4012-B565-217C60D4F1FF}" destId="{36B2EE37-C6F8-4DD8-B9CE-570323DE5FC2}" srcOrd="0" destOrd="0" presId="urn:microsoft.com/office/officeart/2008/layout/HorizontalMultiLevelHierarchy"/>
    <dgm:cxn modelId="{6A304263-A7B0-4A67-9D6E-AAD982127FE0}" type="presParOf" srcId="{606B5A3C-FA66-43DC-A30D-61C11E236356}" destId="{9CEBF215-454C-4FB4-9E72-2527735C1EBD}" srcOrd="5" destOrd="0" presId="urn:microsoft.com/office/officeart/2008/layout/HorizontalMultiLevelHierarchy"/>
    <dgm:cxn modelId="{3EA9B9C7-4D94-447B-98BC-48F17716D641}" type="presParOf" srcId="{9CEBF215-454C-4FB4-9E72-2527735C1EBD}" destId="{DD176215-877C-4871-8327-716FD602FF29}" srcOrd="0" destOrd="0" presId="urn:microsoft.com/office/officeart/2008/layout/HorizontalMultiLevelHierarchy"/>
    <dgm:cxn modelId="{E6B3DE75-F5DA-44A7-86CF-4794844F53BB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sz="4000" smtClean="0"/>
            <a:t>Topics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A6DF845F-3EEF-46D2-B167-05C52E01B342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b="1" dirty="0" err="1" smtClean="0"/>
            <a:t>Family-School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842E493B-59D3-4B35-8C5B-AE39456BE5A1}" type="parTrans" cxnId="{095D031C-C68B-4E9D-8087-69E2491117C0}">
      <dgm:prSet/>
      <dgm:spPr/>
      <dgm:t>
        <a:bodyPr/>
        <a:lstStyle/>
        <a:p>
          <a:endParaRPr lang="es-ES"/>
        </a:p>
      </dgm:t>
    </dgm:pt>
    <dgm:pt modelId="{7BE30A47-2912-4F9C-8A97-B76E034741DD}" type="sibTrans" cxnId="{095D031C-C68B-4E9D-8087-69E2491117C0}">
      <dgm:prSet/>
      <dgm:spPr/>
      <dgm:t>
        <a:bodyPr/>
        <a:lstStyle/>
        <a:p>
          <a:endParaRPr lang="es-ES"/>
        </a:p>
      </dgm:t>
    </dgm:pt>
    <dgm:pt modelId="{5A4AC78B-8675-4E41-946F-F93E1AF8ACFF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Communication</a:t>
          </a:r>
          <a:endParaRPr lang="es-ES" b="1" dirty="0"/>
        </a:p>
      </dgm:t>
    </dgm:pt>
    <dgm:pt modelId="{8DB93CA2-0C73-451B-A4FB-137C1E204E9A}" type="parTrans" cxnId="{B548B75C-46E7-4CDD-AB6E-5CDB44169141}">
      <dgm:prSet/>
      <dgm:spPr/>
      <dgm:t>
        <a:bodyPr/>
        <a:lstStyle/>
        <a:p>
          <a:endParaRPr lang="es-ES"/>
        </a:p>
      </dgm:t>
    </dgm:pt>
    <dgm:pt modelId="{92EE002A-A5E3-477C-9E11-2B2F49217077}" type="sibTrans" cxnId="{B548B75C-46E7-4CDD-AB6E-5CDB44169141}">
      <dgm:prSet/>
      <dgm:spPr/>
      <dgm:t>
        <a:bodyPr/>
        <a:lstStyle/>
        <a:p>
          <a:endParaRPr lang="es-ES"/>
        </a:p>
      </dgm:t>
    </dgm:pt>
    <dgm:pt modelId="{6C553125-AAD8-4C47-850F-F25D61D84407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Participation</a:t>
          </a:r>
          <a:endParaRPr lang="es-ES" dirty="0"/>
        </a:p>
      </dgm:t>
    </dgm:pt>
    <dgm:pt modelId="{038D79C2-654C-4CF2-BC81-06E8C7918599}" type="parTrans" cxnId="{D316206D-A7EF-4ECE-87C5-A250509ED151}">
      <dgm:prSet/>
      <dgm:spPr/>
      <dgm:t>
        <a:bodyPr/>
        <a:lstStyle/>
        <a:p>
          <a:endParaRPr lang="es-ES"/>
        </a:p>
      </dgm:t>
    </dgm:pt>
    <dgm:pt modelId="{40ADC8AB-206E-4406-9C3C-E97699767BA1}" type="sibTrans" cxnId="{D316206D-A7EF-4ECE-87C5-A250509ED151}">
      <dgm:prSet/>
      <dgm:spPr/>
      <dgm:t>
        <a:bodyPr/>
        <a:lstStyle/>
        <a:p>
          <a:endParaRPr lang="es-ES"/>
        </a:p>
      </dgm:t>
    </dgm:pt>
    <dgm:pt modelId="{FAF27CF3-A7BE-4772-BF26-51D614C0D4D0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err="1" smtClean="0"/>
            <a:t>Collaboratión</a:t>
          </a:r>
          <a:r>
            <a:rPr lang="es-ES" dirty="0" smtClean="0"/>
            <a:t> E/A</a:t>
          </a:r>
          <a:endParaRPr lang="es-ES" dirty="0"/>
        </a:p>
      </dgm:t>
    </dgm:pt>
    <dgm:pt modelId="{586B0CD6-0548-4C5E-B5B9-B6BA8C60D9B3}" type="parTrans" cxnId="{04484BB2-DA38-404F-99A2-36C5FE20EBD3}">
      <dgm:prSet/>
      <dgm:spPr/>
      <dgm:t>
        <a:bodyPr/>
        <a:lstStyle/>
        <a:p>
          <a:endParaRPr lang="es-ES"/>
        </a:p>
      </dgm:t>
    </dgm:pt>
    <dgm:pt modelId="{C1F2BF01-9429-402D-A442-1F7DB6584BF9}" type="sibTrans" cxnId="{04484BB2-DA38-404F-99A2-36C5FE20EBD3}">
      <dgm:prSet/>
      <dgm:spPr/>
      <dgm:t>
        <a:bodyPr/>
        <a:lstStyle/>
        <a:p>
          <a:endParaRPr lang="es-ES"/>
        </a:p>
      </dgm:t>
    </dgm:pt>
    <dgm:pt modelId="{4A4C1B6E-1EFE-4F82-8E4E-A73CB9EBF541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s-ES" dirty="0" smtClean="0"/>
            <a:t>Training</a:t>
          </a:r>
          <a:endParaRPr lang="es-ES" dirty="0"/>
        </a:p>
      </dgm:t>
    </dgm:pt>
    <dgm:pt modelId="{826F0EA8-87DB-4B87-8AC2-3140BF0A4CD9}" type="parTrans" cxnId="{D2AD43BE-D715-4BD4-BD5B-1CB8B7DF297C}">
      <dgm:prSet/>
      <dgm:spPr/>
      <dgm:t>
        <a:bodyPr/>
        <a:lstStyle/>
        <a:p>
          <a:endParaRPr lang="es-ES"/>
        </a:p>
      </dgm:t>
    </dgm:pt>
    <dgm:pt modelId="{EA8EF879-0C12-44B1-B66A-E370DF01A46E}" type="sibTrans" cxnId="{D2AD43BE-D715-4BD4-BD5B-1CB8B7DF297C}">
      <dgm:prSet/>
      <dgm:spPr/>
      <dgm:t>
        <a:bodyPr/>
        <a:lstStyle/>
        <a:p>
          <a:endParaRPr lang="es-ES"/>
        </a:p>
      </dgm:t>
    </dgm:pt>
    <dgm:pt modelId="{6E65CDCD-71A1-4320-9A9F-BAEEFF547093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b="1" dirty="0" err="1" smtClean="0"/>
            <a:t>Family-child</a:t>
          </a:r>
          <a:r>
            <a:rPr lang="es-ES" b="1" dirty="0" smtClean="0"/>
            <a:t> </a:t>
          </a:r>
          <a:r>
            <a:rPr lang="es-ES" b="1" dirty="0" err="1" smtClean="0"/>
            <a:t>relationship</a:t>
          </a:r>
          <a:endParaRPr lang="es-ES" b="1" dirty="0"/>
        </a:p>
      </dgm:t>
    </dgm:pt>
    <dgm:pt modelId="{A99A0088-9490-4F31-A82A-06C024839F3C}" type="parTrans" cxnId="{FD079364-595C-4972-9DFE-EF72FEBC3AFA}">
      <dgm:prSet/>
      <dgm:spPr/>
      <dgm:t>
        <a:bodyPr/>
        <a:lstStyle/>
        <a:p>
          <a:endParaRPr lang="es-ES"/>
        </a:p>
      </dgm:t>
    </dgm:pt>
    <dgm:pt modelId="{B1D8D3DD-B64F-41A0-85A4-9D060E850422}" type="sibTrans" cxnId="{FD079364-595C-4972-9DFE-EF72FEBC3AFA}">
      <dgm:prSet/>
      <dgm:spPr/>
      <dgm:t>
        <a:bodyPr/>
        <a:lstStyle/>
        <a:p>
          <a:endParaRPr lang="es-ES"/>
        </a:p>
      </dgm:t>
    </dgm:pt>
    <dgm:pt modelId="{7FD20D88-288E-4793-A05A-A3A029392010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err="1" smtClean="0"/>
            <a:t>What</a:t>
          </a:r>
          <a:r>
            <a:rPr lang="es-ES" dirty="0" smtClean="0"/>
            <a:t> has </a:t>
          </a:r>
          <a:r>
            <a:rPr lang="es-ES" dirty="0" err="1" smtClean="0"/>
            <a:t>changed</a:t>
          </a:r>
          <a:r>
            <a:rPr lang="es-ES" dirty="0" smtClean="0"/>
            <a:t>?</a:t>
          </a:r>
          <a:endParaRPr lang="es-ES" dirty="0"/>
        </a:p>
      </dgm:t>
    </dgm:pt>
    <dgm:pt modelId="{45822B1B-D58A-4060-9709-CB2D4BD4A2EA}" type="parTrans" cxnId="{E2FA1C1D-061D-4058-84BC-777FB15A0DD1}">
      <dgm:prSet/>
      <dgm:spPr/>
      <dgm:t>
        <a:bodyPr/>
        <a:lstStyle/>
        <a:p>
          <a:endParaRPr lang="es-ES"/>
        </a:p>
      </dgm:t>
    </dgm:pt>
    <dgm:pt modelId="{41ECD3D8-45B3-4FC0-84C3-F22B3E2E9AE7}" type="sibTrans" cxnId="{E2FA1C1D-061D-4058-84BC-777FB15A0DD1}">
      <dgm:prSet/>
      <dgm:spPr/>
      <dgm:t>
        <a:bodyPr/>
        <a:lstStyle/>
        <a:p>
          <a:endParaRPr lang="es-ES"/>
        </a:p>
      </dgm:t>
    </dgm:pt>
    <dgm:pt modelId="{F85B2C44-944A-47AC-ADF9-3A0FB2012DBD}">
      <dgm:prSet phldrT="[Texto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dirty="0" smtClean="0"/>
            <a:t>Are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feeling</a:t>
          </a:r>
          <a:r>
            <a:rPr lang="es-ES" dirty="0" smtClean="0"/>
            <a:t> </a:t>
          </a:r>
          <a:r>
            <a:rPr lang="es-ES" dirty="0" err="1" smtClean="0"/>
            <a:t>safe</a:t>
          </a:r>
          <a:r>
            <a:rPr lang="es-ES" dirty="0" smtClean="0"/>
            <a:t>?</a:t>
          </a:r>
          <a:endParaRPr lang="es-ES" dirty="0"/>
        </a:p>
      </dgm:t>
    </dgm:pt>
    <dgm:pt modelId="{A929F880-2281-45F1-A7DE-AC8AC4248AE3}" type="parTrans" cxnId="{B17B4819-DA09-4939-ACA6-0ABCD479418B}">
      <dgm:prSet/>
      <dgm:spPr/>
      <dgm:t>
        <a:bodyPr/>
        <a:lstStyle/>
        <a:p>
          <a:endParaRPr lang="es-ES"/>
        </a:p>
      </dgm:t>
    </dgm:pt>
    <dgm:pt modelId="{9227185A-ED3E-4BD4-966F-E85BC211324E}" type="sibTrans" cxnId="{B17B4819-DA09-4939-ACA6-0ABCD479418B}">
      <dgm:prSet/>
      <dgm:spPr/>
      <dgm:t>
        <a:bodyPr/>
        <a:lstStyle/>
        <a:p>
          <a:endParaRPr lang="es-ES"/>
        </a:p>
      </dgm:t>
    </dgm:pt>
    <dgm:pt modelId="{F0D43A2D-715C-4775-8045-48E3411C4C2D}">
      <dgm:prSet phldrT="[Texto]"/>
      <dgm:spPr>
        <a:solidFill>
          <a:schemeClr val="accen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en-US" dirty="0" smtClean="0"/>
            <a:t>Do we know teaching to use ICT?</a:t>
          </a:r>
          <a:endParaRPr lang="es-ES" dirty="0"/>
        </a:p>
      </dgm:t>
    </dgm:pt>
    <dgm:pt modelId="{49EF2AB6-D1A5-4AF3-9495-28BBE65955A3}" type="parTrans" cxnId="{06CCE086-15A1-4285-8EFC-19FD69440004}">
      <dgm:prSet/>
      <dgm:spPr/>
      <dgm:t>
        <a:bodyPr/>
        <a:lstStyle/>
        <a:p>
          <a:endParaRPr lang="es-ES"/>
        </a:p>
      </dgm:t>
    </dgm:pt>
    <dgm:pt modelId="{F1FB8500-80E6-49E0-AF8F-C9D2110AFAEC}" type="sibTrans" cxnId="{06CCE086-15A1-4285-8EFC-19FD69440004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F9DC7AFB-E10E-47EF-9B3A-7D917F42C0EE}" type="pres">
      <dgm:prSet presAssocID="{842E493B-59D3-4B35-8C5B-AE39456BE5A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52BCC43-2663-47A5-911A-5A82EB2E108A}" type="pres">
      <dgm:prSet presAssocID="{842E493B-59D3-4B35-8C5B-AE39456BE5A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C3502248-8462-4FCF-B546-95B557533DDE}" type="pres">
      <dgm:prSet presAssocID="{A6DF845F-3EEF-46D2-B167-05C52E01B342}" presName="root2" presStyleCnt="0"/>
      <dgm:spPr/>
    </dgm:pt>
    <dgm:pt modelId="{E4F2C134-9589-4ED6-85FE-E0B0E2F98D0D}" type="pres">
      <dgm:prSet presAssocID="{A6DF845F-3EEF-46D2-B167-05C52E01B3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49C2F-C345-46A2-8046-3C4581D93E00}" type="pres">
      <dgm:prSet presAssocID="{A6DF845F-3EEF-46D2-B167-05C52E01B342}" presName="level3hierChild" presStyleCnt="0"/>
      <dgm:spPr/>
    </dgm:pt>
    <dgm:pt modelId="{3C0711AB-4486-4939-B020-56A6EC0B625F}" type="pres">
      <dgm:prSet presAssocID="{8DB93CA2-0C73-451B-A4FB-137C1E204E9A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2C6B5C20-A8DA-49CB-B2B5-6F2DD87A0BD8}" type="pres">
      <dgm:prSet presAssocID="{8DB93CA2-0C73-451B-A4FB-137C1E204E9A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E929566-5842-455D-823B-FFF2391EE887}" type="pres">
      <dgm:prSet presAssocID="{5A4AC78B-8675-4E41-946F-F93E1AF8ACFF}" presName="root2" presStyleCnt="0"/>
      <dgm:spPr/>
    </dgm:pt>
    <dgm:pt modelId="{A1AA5185-CADC-412C-B41B-BBD4650473B1}" type="pres">
      <dgm:prSet presAssocID="{5A4AC78B-8675-4E41-946F-F93E1AF8ACFF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3011D-AA54-4F46-AA4E-BDD8585325C1}" type="pres">
      <dgm:prSet presAssocID="{5A4AC78B-8675-4E41-946F-F93E1AF8ACFF}" presName="level3hierChild" presStyleCnt="0"/>
      <dgm:spPr/>
    </dgm:pt>
    <dgm:pt modelId="{C19B23E9-8055-4A4B-9D19-980750578FA6}" type="pres">
      <dgm:prSet presAssocID="{038D79C2-654C-4CF2-BC81-06E8C791859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FE0ABB94-5377-49ED-B8AF-7FCCBEC491F0}" type="pres">
      <dgm:prSet presAssocID="{038D79C2-654C-4CF2-BC81-06E8C791859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B90CADE-B087-4BDA-8F1B-BE8FAE690056}" type="pres">
      <dgm:prSet presAssocID="{6C553125-AAD8-4C47-850F-F25D61D84407}" presName="root2" presStyleCnt="0"/>
      <dgm:spPr/>
    </dgm:pt>
    <dgm:pt modelId="{71F8A7C0-3D1A-421E-9DDC-EBEDB5BB0033}" type="pres">
      <dgm:prSet presAssocID="{6C553125-AAD8-4C47-850F-F25D61D8440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B8D93-B8C5-4D3C-A601-D3756D0B8CAE}" type="pres">
      <dgm:prSet presAssocID="{6C553125-AAD8-4C47-850F-F25D61D84407}" presName="level3hierChild" presStyleCnt="0"/>
      <dgm:spPr/>
    </dgm:pt>
    <dgm:pt modelId="{83F70556-EF79-4271-B328-B96587393E8A}" type="pres">
      <dgm:prSet presAssocID="{586B0CD6-0548-4C5E-B5B9-B6BA8C60D9B3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7757C104-3BA9-4957-B919-692682390151}" type="pres">
      <dgm:prSet presAssocID="{586B0CD6-0548-4C5E-B5B9-B6BA8C60D9B3}" presName="connTx" presStyleLbl="parChTrans1D3" presStyleIdx="2" presStyleCnt="7"/>
      <dgm:spPr/>
      <dgm:t>
        <a:bodyPr/>
        <a:lstStyle/>
        <a:p>
          <a:endParaRPr lang="es-ES"/>
        </a:p>
      </dgm:t>
    </dgm:pt>
    <dgm:pt modelId="{354F986F-70A4-414F-8D1C-E050A855BF17}" type="pres">
      <dgm:prSet presAssocID="{FAF27CF3-A7BE-4772-BF26-51D614C0D4D0}" presName="root2" presStyleCnt="0"/>
      <dgm:spPr/>
    </dgm:pt>
    <dgm:pt modelId="{F6FD9FC4-6228-444F-A550-56FF1D8808D7}" type="pres">
      <dgm:prSet presAssocID="{FAF27CF3-A7BE-4772-BF26-51D614C0D4D0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F523D-029A-43E0-81B2-88B1029646AB}" type="pres">
      <dgm:prSet presAssocID="{FAF27CF3-A7BE-4772-BF26-51D614C0D4D0}" presName="level3hierChild" presStyleCnt="0"/>
      <dgm:spPr/>
    </dgm:pt>
    <dgm:pt modelId="{5FFF2CBE-49DB-460E-B80F-64D718B1C0B1}" type="pres">
      <dgm:prSet presAssocID="{826F0EA8-87DB-4B87-8AC2-3140BF0A4CD9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084067A3-84CD-45E5-ABCB-9B940626137E}" type="pres">
      <dgm:prSet presAssocID="{826F0EA8-87DB-4B87-8AC2-3140BF0A4CD9}" presName="connTx" presStyleLbl="parChTrans1D3" presStyleIdx="3" presStyleCnt="7"/>
      <dgm:spPr/>
      <dgm:t>
        <a:bodyPr/>
        <a:lstStyle/>
        <a:p>
          <a:endParaRPr lang="es-ES"/>
        </a:p>
      </dgm:t>
    </dgm:pt>
    <dgm:pt modelId="{F6B7E75F-3410-410C-A8DB-D70A47862505}" type="pres">
      <dgm:prSet presAssocID="{4A4C1B6E-1EFE-4F82-8E4E-A73CB9EBF541}" presName="root2" presStyleCnt="0"/>
      <dgm:spPr/>
    </dgm:pt>
    <dgm:pt modelId="{3C0F7DE4-BF68-48AB-8DD0-15A6F903E540}" type="pres">
      <dgm:prSet presAssocID="{4A4C1B6E-1EFE-4F82-8E4E-A73CB9EBF54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592DD-7F3F-4A34-B9B2-6B8A78B94A42}" type="pres">
      <dgm:prSet presAssocID="{4A4C1B6E-1EFE-4F82-8E4E-A73CB9EBF541}" presName="level3hierChild" presStyleCnt="0"/>
      <dgm:spPr/>
    </dgm:pt>
    <dgm:pt modelId="{9FDBFC48-E77D-44EC-90B3-91799F607EA4}" type="pres">
      <dgm:prSet presAssocID="{A99A0088-9490-4F31-A82A-06C024839F3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EA42E4B-ADD2-4DD4-97B8-1BBEE05FAE4C}" type="pres">
      <dgm:prSet presAssocID="{A99A0088-9490-4F31-A82A-06C024839F3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89547E7-F7B6-4337-9AEE-0E577D3E5AE7}" type="pres">
      <dgm:prSet presAssocID="{6E65CDCD-71A1-4320-9A9F-BAEEFF547093}" presName="root2" presStyleCnt="0"/>
      <dgm:spPr/>
    </dgm:pt>
    <dgm:pt modelId="{586064C5-DB4C-4D7D-AB9D-273B75BD2D53}" type="pres">
      <dgm:prSet presAssocID="{6E65CDCD-71A1-4320-9A9F-BAEEFF54709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A3C-FA66-43DC-A30D-61C11E236356}" type="pres">
      <dgm:prSet presAssocID="{6E65CDCD-71A1-4320-9A9F-BAEEFF547093}" presName="level3hierChild" presStyleCnt="0"/>
      <dgm:spPr/>
    </dgm:pt>
    <dgm:pt modelId="{2C062DA5-8208-47A5-B2A4-A15CF9294A2C}" type="pres">
      <dgm:prSet presAssocID="{45822B1B-D58A-4060-9709-CB2D4BD4A2E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040A490D-5C3C-47A5-92B1-53093499B1ED}" type="pres">
      <dgm:prSet presAssocID="{45822B1B-D58A-4060-9709-CB2D4BD4A2E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FF5A988F-D47B-47FF-B30C-AC99FF35397F}" type="pres">
      <dgm:prSet presAssocID="{7FD20D88-288E-4793-A05A-A3A029392010}" presName="root2" presStyleCnt="0"/>
      <dgm:spPr/>
    </dgm:pt>
    <dgm:pt modelId="{FA2A2BE3-37F0-4800-A24C-040CD539A99F}" type="pres">
      <dgm:prSet presAssocID="{7FD20D88-288E-4793-A05A-A3A029392010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D62E27-4FF2-40D8-BEEC-E27411FDEBC6}" type="pres">
      <dgm:prSet presAssocID="{7FD20D88-288E-4793-A05A-A3A029392010}" presName="level3hierChild" presStyleCnt="0"/>
      <dgm:spPr/>
    </dgm:pt>
    <dgm:pt modelId="{4026317E-2506-408A-B12E-67CBBFD3C193}" type="pres">
      <dgm:prSet presAssocID="{A929F880-2281-45F1-A7DE-AC8AC4248AE3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A4BA990-E150-4A02-8BF4-A46D1A542F2F}" type="pres">
      <dgm:prSet presAssocID="{A929F880-2281-45F1-A7DE-AC8AC4248AE3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5A52182-1262-49FC-A4BC-90D06F38DAB2}" type="pres">
      <dgm:prSet presAssocID="{F85B2C44-944A-47AC-ADF9-3A0FB2012DBD}" presName="root2" presStyleCnt="0"/>
      <dgm:spPr/>
    </dgm:pt>
    <dgm:pt modelId="{2F8486F9-C819-4B27-B48F-DB562E206FE7}" type="pres">
      <dgm:prSet presAssocID="{F85B2C44-944A-47AC-ADF9-3A0FB2012DBD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07765D-16D3-48BB-884C-4479743830EB}" type="pres">
      <dgm:prSet presAssocID="{F85B2C44-944A-47AC-ADF9-3A0FB2012DBD}" presName="level3hierChild" presStyleCnt="0"/>
      <dgm:spPr/>
    </dgm:pt>
    <dgm:pt modelId="{EB325811-4B99-4012-B565-217C60D4F1FF}" type="pres">
      <dgm:prSet presAssocID="{49EF2AB6-D1A5-4AF3-9495-28BBE65955A3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36B2EE37-C6F8-4DD8-B9CE-570323DE5FC2}" type="pres">
      <dgm:prSet presAssocID="{49EF2AB6-D1A5-4AF3-9495-28BBE65955A3}" presName="connTx" presStyleLbl="parChTrans1D3" presStyleIdx="6" presStyleCnt="7"/>
      <dgm:spPr/>
      <dgm:t>
        <a:bodyPr/>
        <a:lstStyle/>
        <a:p>
          <a:endParaRPr lang="es-ES"/>
        </a:p>
      </dgm:t>
    </dgm:pt>
    <dgm:pt modelId="{9CEBF215-454C-4FB4-9E72-2527735C1EBD}" type="pres">
      <dgm:prSet presAssocID="{F0D43A2D-715C-4775-8045-48E3411C4C2D}" presName="root2" presStyleCnt="0"/>
      <dgm:spPr/>
    </dgm:pt>
    <dgm:pt modelId="{DD176215-877C-4871-8327-716FD602FF29}" type="pres">
      <dgm:prSet presAssocID="{F0D43A2D-715C-4775-8045-48E3411C4C2D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E18311-2179-4223-AFD6-E73305ED5F3B}" type="pres">
      <dgm:prSet presAssocID="{F0D43A2D-715C-4775-8045-48E3411C4C2D}" presName="level3hierChild" presStyleCnt="0"/>
      <dgm:spPr/>
    </dgm:pt>
  </dgm:ptLst>
  <dgm:cxnLst>
    <dgm:cxn modelId="{04484BB2-DA38-404F-99A2-36C5FE20EBD3}" srcId="{A6DF845F-3EEF-46D2-B167-05C52E01B342}" destId="{FAF27CF3-A7BE-4772-BF26-51D614C0D4D0}" srcOrd="2" destOrd="0" parTransId="{586B0CD6-0548-4C5E-B5B9-B6BA8C60D9B3}" sibTransId="{C1F2BF01-9429-402D-A442-1F7DB6584BF9}"/>
    <dgm:cxn modelId="{AB733295-FA17-4373-9A75-FC6616E60ABC}" type="presOf" srcId="{6C553125-AAD8-4C47-850F-F25D61D84407}" destId="{71F8A7C0-3D1A-421E-9DDC-EBEDB5BB0033}" srcOrd="0" destOrd="0" presId="urn:microsoft.com/office/officeart/2008/layout/HorizontalMultiLevelHierarchy"/>
    <dgm:cxn modelId="{5EC7B451-3CE1-48E7-9B8E-60B3C267573D}" type="presOf" srcId="{8DB93CA2-0C73-451B-A4FB-137C1E204E9A}" destId="{3C0711AB-4486-4939-B020-56A6EC0B625F}" srcOrd="0" destOrd="0" presId="urn:microsoft.com/office/officeart/2008/layout/HorizontalMultiLevelHierarchy"/>
    <dgm:cxn modelId="{12ACDF36-3843-4FFC-84EE-F53885BAC185}" type="presOf" srcId="{8DB93CA2-0C73-451B-A4FB-137C1E204E9A}" destId="{2C6B5C20-A8DA-49CB-B2B5-6F2DD87A0BD8}" srcOrd="1" destOrd="0" presId="urn:microsoft.com/office/officeart/2008/layout/HorizontalMultiLevelHierarchy"/>
    <dgm:cxn modelId="{28DA9208-1EE5-41F5-A059-14F709A13B8C}" type="presOf" srcId="{038D79C2-654C-4CF2-BC81-06E8C7918599}" destId="{C19B23E9-8055-4A4B-9D19-980750578FA6}" srcOrd="0" destOrd="0" presId="urn:microsoft.com/office/officeart/2008/layout/HorizontalMultiLevelHierarchy"/>
    <dgm:cxn modelId="{E2FA1C1D-061D-4058-84BC-777FB15A0DD1}" srcId="{6E65CDCD-71A1-4320-9A9F-BAEEFF547093}" destId="{7FD20D88-288E-4793-A05A-A3A029392010}" srcOrd="0" destOrd="0" parTransId="{45822B1B-D58A-4060-9709-CB2D4BD4A2EA}" sibTransId="{41ECD3D8-45B3-4FC0-84C3-F22B3E2E9AE7}"/>
    <dgm:cxn modelId="{A5B8918B-E180-4F5B-9533-145E4C817382}" type="presOf" srcId="{35150510-EF8B-42DD-8E90-069E038D1FCB}" destId="{A7B7AD4F-63B6-43E3-9FA9-3652C2D76E2D}" srcOrd="0" destOrd="0" presId="urn:microsoft.com/office/officeart/2008/layout/HorizontalMultiLevelHierarchy"/>
    <dgm:cxn modelId="{ADD968BF-6AC5-4524-BFA8-D2AEB321E198}" type="presOf" srcId="{F0D43A2D-715C-4775-8045-48E3411C4C2D}" destId="{DD176215-877C-4871-8327-716FD602FF29}" srcOrd="0" destOrd="0" presId="urn:microsoft.com/office/officeart/2008/layout/HorizontalMultiLevelHierarchy"/>
    <dgm:cxn modelId="{CC66D192-6FE9-451D-88F6-C7EE0E6F8B6D}" type="presOf" srcId="{C8E8461E-A880-4C32-A24E-C7D0804AFE8D}" destId="{ABF124E2-0C8C-43E3-865B-59942BED9830}" srcOrd="0" destOrd="0" presId="urn:microsoft.com/office/officeart/2008/layout/HorizontalMultiLevelHierarchy"/>
    <dgm:cxn modelId="{955D0C93-3246-4140-81E3-35B71B12E9BE}" type="presOf" srcId="{038D79C2-654C-4CF2-BC81-06E8C7918599}" destId="{FE0ABB94-5377-49ED-B8AF-7FCCBEC491F0}" srcOrd="1" destOrd="0" presId="urn:microsoft.com/office/officeart/2008/layout/HorizontalMultiLevelHierarchy"/>
    <dgm:cxn modelId="{C71FA210-3E05-4EC7-84E5-9BBA1EC1EB38}" type="presOf" srcId="{586B0CD6-0548-4C5E-B5B9-B6BA8C60D9B3}" destId="{7757C104-3BA9-4957-B919-692682390151}" srcOrd="1" destOrd="0" presId="urn:microsoft.com/office/officeart/2008/layout/HorizontalMultiLevelHierarchy"/>
    <dgm:cxn modelId="{C4BC6B36-B22B-4BCD-8F53-097CA67B9A1A}" type="presOf" srcId="{586B0CD6-0548-4C5E-B5B9-B6BA8C60D9B3}" destId="{83F70556-EF79-4271-B328-B96587393E8A}" srcOrd="0" destOrd="0" presId="urn:microsoft.com/office/officeart/2008/layout/HorizontalMultiLevelHierarchy"/>
    <dgm:cxn modelId="{D316206D-A7EF-4ECE-87C5-A250509ED151}" srcId="{A6DF845F-3EEF-46D2-B167-05C52E01B342}" destId="{6C553125-AAD8-4C47-850F-F25D61D84407}" srcOrd="1" destOrd="0" parTransId="{038D79C2-654C-4CF2-BC81-06E8C7918599}" sibTransId="{40ADC8AB-206E-4406-9C3C-E97699767BA1}"/>
    <dgm:cxn modelId="{C42983A9-CDDF-47F0-9C7E-38ACAED46874}" type="presOf" srcId="{826F0EA8-87DB-4B87-8AC2-3140BF0A4CD9}" destId="{084067A3-84CD-45E5-ABCB-9B940626137E}" srcOrd="1" destOrd="0" presId="urn:microsoft.com/office/officeart/2008/layout/HorizontalMultiLevelHierarchy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B0A19F16-F286-49E7-9A93-519F94F1987C}" type="presOf" srcId="{826F0EA8-87DB-4B87-8AC2-3140BF0A4CD9}" destId="{5FFF2CBE-49DB-460E-B80F-64D718B1C0B1}" srcOrd="0" destOrd="0" presId="urn:microsoft.com/office/officeart/2008/layout/HorizontalMultiLevelHierarchy"/>
    <dgm:cxn modelId="{BB0FDEB7-A72C-4511-A788-28EC9F38FFCB}" type="presOf" srcId="{842E493B-59D3-4B35-8C5B-AE39456BE5A1}" destId="{F52BCC43-2663-47A5-911A-5A82EB2E108A}" srcOrd="1" destOrd="0" presId="urn:microsoft.com/office/officeart/2008/layout/HorizontalMultiLevelHierarchy"/>
    <dgm:cxn modelId="{B348AF01-B17E-4986-9BA1-6B1082A18326}" type="presOf" srcId="{7FD20D88-288E-4793-A05A-A3A029392010}" destId="{FA2A2BE3-37F0-4800-A24C-040CD539A99F}" srcOrd="0" destOrd="0" presId="urn:microsoft.com/office/officeart/2008/layout/HorizontalMultiLevelHierarchy"/>
    <dgm:cxn modelId="{B548B75C-46E7-4CDD-AB6E-5CDB44169141}" srcId="{A6DF845F-3EEF-46D2-B167-05C52E01B342}" destId="{5A4AC78B-8675-4E41-946F-F93E1AF8ACFF}" srcOrd="0" destOrd="0" parTransId="{8DB93CA2-0C73-451B-A4FB-137C1E204E9A}" sibTransId="{92EE002A-A5E3-477C-9E11-2B2F49217077}"/>
    <dgm:cxn modelId="{D094B9D5-51B1-444B-9B20-C14535150C44}" type="presOf" srcId="{45822B1B-D58A-4060-9709-CB2D4BD4A2EA}" destId="{2C062DA5-8208-47A5-B2A4-A15CF9294A2C}" srcOrd="0" destOrd="0" presId="urn:microsoft.com/office/officeart/2008/layout/HorizontalMultiLevelHierarchy"/>
    <dgm:cxn modelId="{7A747C2A-3819-414D-9C51-EA9DB1FC4FD6}" type="presOf" srcId="{49EF2AB6-D1A5-4AF3-9495-28BBE65955A3}" destId="{EB325811-4B99-4012-B565-217C60D4F1FF}" srcOrd="0" destOrd="0" presId="urn:microsoft.com/office/officeart/2008/layout/HorizontalMultiLevelHierarchy"/>
    <dgm:cxn modelId="{D2AD43BE-D715-4BD4-BD5B-1CB8B7DF297C}" srcId="{A6DF845F-3EEF-46D2-B167-05C52E01B342}" destId="{4A4C1B6E-1EFE-4F82-8E4E-A73CB9EBF541}" srcOrd="3" destOrd="0" parTransId="{826F0EA8-87DB-4B87-8AC2-3140BF0A4CD9}" sibTransId="{EA8EF879-0C12-44B1-B66A-E370DF01A46E}"/>
    <dgm:cxn modelId="{FBC1D228-5D76-462D-B776-DB5F96F6221A}" type="presOf" srcId="{F85B2C44-944A-47AC-ADF9-3A0FB2012DBD}" destId="{2F8486F9-C819-4B27-B48F-DB562E206FE7}" srcOrd="0" destOrd="0" presId="urn:microsoft.com/office/officeart/2008/layout/HorizontalMultiLevelHierarchy"/>
    <dgm:cxn modelId="{13E3B38E-1F52-4316-8F41-6DEB7E1DF498}" type="presOf" srcId="{45822B1B-D58A-4060-9709-CB2D4BD4A2EA}" destId="{040A490D-5C3C-47A5-92B1-53093499B1ED}" srcOrd="1" destOrd="0" presId="urn:microsoft.com/office/officeart/2008/layout/HorizontalMultiLevelHierarchy"/>
    <dgm:cxn modelId="{177BA7FF-CDC4-40C6-9B26-6A1A801441EE}" type="presOf" srcId="{49EF2AB6-D1A5-4AF3-9495-28BBE65955A3}" destId="{36B2EE37-C6F8-4DD8-B9CE-570323DE5FC2}" srcOrd="1" destOrd="0" presId="urn:microsoft.com/office/officeart/2008/layout/HorizontalMultiLevelHierarchy"/>
    <dgm:cxn modelId="{2FEA2A61-06E4-41EF-A820-817E15563847}" type="presOf" srcId="{4A4C1B6E-1EFE-4F82-8E4E-A73CB9EBF541}" destId="{3C0F7DE4-BF68-48AB-8DD0-15A6F903E540}" srcOrd="0" destOrd="0" presId="urn:microsoft.com/office/officeart/2008/layout/HorizontalMultiLevelHierarchy"/>
    <dgm:cxn modelId="{095D031C-C68B-4E9D-8087-69E2491117C0}" srcId="{C8E8461E-A880-4C32-A24E-C7D0804AFE8D}" destId="{A6DF845F-3EEF-46D2-B167-05C52E01B342}" srcOrd="0" destOrd="0" parTransId="{842E493B-59D3-4B35-8C5B-AE39456BE5A1}" sibTransId="{7BE30A47-2912-4F9C-8A97-B76E034741DD}"/>
    <dgm:cxn modelId="{2C554B42-9C7B-48C5-AC71-9D2FDE1595F8}" type="presOf" srcId="{5A4AC78B-8675-4E41-946F-F93E1AF8ACFF}" destId="{A1AA5185-CADC-412C-B41B-BBD4650473B1}" srcOrd="0" destOrd="0" presId="urn:microsoft.com/office/officeart/2008/layout/HorizontalMultiLevelHierarchy"/>
    <dgm:cxn modelId="{DB64A412-EAA8-4F87-B282-182CA60A0883}" type="presOf" srcId="{A99A0088-9490-4F31-A82A-06C024839F3C}" destId="{5EA42E4B-ADD2-4DD4-97B8-1BBEE05FAE4C}" srcOrd="1" destOrd="0" presId="urn:microsoft.com/office/officeart/2008/layout/HorizontalMultiLevelHierarchy"/>
    <dgm:cxn modelId="{977E6ADE-748F-4396-8DDD-7633F2D6DD4C}" type="presOf" srcId="{A6DF845F-3EEF-46D2-B167-05C52E01B342}" destId="{E4F2C134-9589-4ED6-85FE-E0B0E2F98D0D}" srcOrd="0" destOrd="0" presId="urn:microsoft.com/office/officeart/2008/layout/HorizontalMultiLevelHierarchy"/>
    <dgm:cxn modelId="{5832B2EF-310F-4997-95C5-F8FE18B6E2A4}" type="presOf" srcId="{A929F880-2281-45F1-A7DE-AC8AC4248AE3}" destId="{7A4BA990-E150-4A02-8BF4-A46D1A542F2F}" srcOrd="1" destOrd="0" presId="urn:microsoft.com/office/officeart/2008/layout/HorizontalMultiLevelHierarchy"/>
    <dgm:cxn modelId="{06CCE086-15A1-4285-8EFC-19FD69440004}" srcId="{6E65CDCD-71A1-4320-9A9F-BAEEFF547093}" destId="{F0D43A2D-715C-4775-8045-48E3411C4C2D}" srcOrd="2" destOrd="0" parTransId="{49EF2AB6-D1A5-4AF3-9495-28BBE65955A3}" sibTransId="{F1FB8500-80E6-49E0-AF8F-C9D2110AFAEC}"/>
    <dgm:cxn modelId="{FD079364-595C-4972-9DFE-EF72FEBC3AFA}" srcId="{C8E8461E-A880-4C32-A24E-C7D0804AFE8D}" destId="{6E65CDCD-71A1-4320-9A9F-BAEEFF547093}" srcOrd="1" destOrd="0" parTransId="{A99A0088-9490-4F31-A82A-06C024839F3C}" sibTransId="{B1D8D3DD-B64F-41A0-85A4-9D060E850422}"/>
    <dgm:cxn modelId="{B17B4819-DA09-4939-ACA6-0ABCD479418B}" srcId="{6E65CDCD-71A1-4320-9A9F-BAEEFF547093}" destId="{F85B2C44-944A-47AC-ADF9-3A0FB2012DBD}" srcOrd="1" destOrd="0" parTransId="{A929F880-2281-45F1-A7DE-AC8AC4248AE3}" sibTransId="{9227185A-ED3E-4BD4-966F-E85BC211324E}"/>
    <dgm:cxn modelId="{B3B64DC1-AFD0-4AB6-93AC-85A16D655B2B}" type="presOf" srcId="{A929F880-2281-45F1-A7DE-AC8AC4248AE3}" destId="{4026317E-2506-408A-B12E-67CBBFD3C193}" srcOrd="0" destOrd="0" presId="urn:microsoft.com/office/officeart/2008/layout/HorizontalMultiLevelHierarchy"/>
    <dgm:cxn modelId="{77136D2A-0E62-4840-A6AF-2382850A3474}" type="presOf" srcId="{842E493B-59D3-4B35-8C5B-AE39456BE5A1}" destId="{F9DC7AFB-E10E-47EF-9B3A-7D917F42C0EE}" srcOrd="0" destOrd="0" presId="urn:microsoft.com/office/officeart/2008/layout/HorizontalMultiLevelHierarchy"/>
    <dgm:cxn modelId="{AB335BE6-1F25-434E-869C-798FD128463C}" type="presOf" srcId="{FAF27CF3-A7BE-4772-BF26-51D614C0D4D0}" destId="{F6FD9FC4-6228-444F-A550-56FF1D8808D7}" srcOrd="0" destOrd="0" presId="urn:microsoft.com/office/officeart/2008/layout/HorizontalMultiLevelHierarchy"/>
    <dgm:cxn modelId="{F6FD4086-03CB-4A81-B939-76379D81AE5B}" type="presOf" srcId="{6E65CDCD-71A1-4320-9A9F-BAEEFF547093}" destId="{586064C5-DB4C-4D7D-AB9D-273B75BD2D53}" srcOrd="0" destOrd="0" presId="urn:microsoft.com/office/officeart/2008/layout/HorizontalMultiLevelHierarchy"/>
    <dgm:cxn modelId="{0FA433E0-AF97-4CAD-9274-7F8BDEF173B1}" type="presOf" srcId="{A99A0088-9490-4F31-A82A-06C024839F3C}" destId="{9FDBFC48-E77D-44EC-90B3-91799F607EA4}" srcOrd="0" destOrd="0" presId="urn:microsoft.com/office/officeart/2008/layout/HorizontalMultiLevelHierarchy"/>
    <dgm:cxn modelId="{D726A927-951B-4821-A2B2-34D6FCB53E93}" type="presParOf" srcId="{A7B7AD4F-63B6-43E3-9FA9-3652C2D76E2D}" destId="{995BB6D9-2D9D-4641-BA41-024CAFAC390A}" srcOrd="0" destOrd="0" presId="urn:microsoft.com/office/officeart/2008/layout/HorizontalMultiLevelHierarchy"/>
    <dgm:cxn modelId="{C53DAC8D-EC22-4740-B282-F6C105BC5CFC}" type="presParOf" srcId="{995BB6D9-2D9D-4641-BA41-024CAFAC390A}" destId="{ABF124E2-0C8C-43E3-865B-59942BED9830}" srcOrd="0" destOrd="0" presId="urn:microsoft.com/office/officeart/2008/layout/HorizontalMultiLevelHierarchy"/>
    <dgm:cxn modelId="{EF2F3073-1DC1-48A6-A72D-A174FAF956E5}" type="presParOf" srcId="{995BB6D9-2D9D-4641-BA41-024CAFAC390A}" destId="{D76A7861-F2B8-4740-AA8E-98151FC1AA06}" srcOrd="1" destOrd="0" presId="urn:microsoft.com/office/officeart/2008/layout/HorizontalMultiLevelHierarchy"/>
    <dgm:cxn modelId="{DF32EB3E-E4AA-4815-9405-4D84F75A47D2}" type="presParOf" srcId="{D76A7861-F2B8-4740-AA8E-98151FC1AA06}" destId="{F9DC7AFB-E10E-47EF-9B3A-7D917F42C0EE}" srcOrd="0" destOrd="0" presId="urn:microsoft.com/office/officeart/2008/layout/HorizontalMultiLevelHierarchy"/>
    <dgm:cxn modelId="{C6702713-336A-497E-990A-D7BCE0B4C1C8}" type="presParOf" srcId="{F9DC7AFB-E10E-47EF-9B3A-7D917F42C0EE}" destId="{F52BCC43-2663-47A5-911A-5A82EB2E108A}" srcOrd="0" destOrd="0" presId="urn:microsoft.com/office/officeart/2008/layout/HorizontalMultiLevelHierarchy"/>
    <dgm:cxn modelId="{3E5C132A-347E-4C76-996F-6D2A8660FDAA}" type="presParOf" srcId="{D76A7861-F2B8-4740-AA8E-98151FC1AA06}" destId="{C3502248-8462-4FCF-B546-95B557533DDE}" srcOrd="1" destOrd="0" presId="urn:microsoft.com/office/officeart/2008/layout/HorizontalMultiLevelHierarchy"/>
    <dgm:cxn modelId="{C35FDAE9-A353-469C-8A19-E8D4B387CC15}" type="presParOf" srcId="{C3502248-8462-4FCF-B546-95B557533DDE}" destId="{E4F2C134-9589-4ED6-85FE-E0B0E2F98D0D}" srcOrd="0" destOrd="0" presId="urn:microsoft.com/office/officeart/2008/layout/HorizontalMultiLevelHierarchy"/>
    <dgm:cxn modelId="{9016B8D7-C842-4216-88A9-5B745551CF64}" type="presParOf" srcId="{C3502248-8462-4FCF-B546-95B557533DDE}" destId="{DEA49C2F-C345-46A2-8046-3C4581D93E00}" srcOrd="1" destOrd="0" presId="urn:microsoft.com/office/officeart/2008/layout/HorizontalMultiLevelHierarchy"/>
    <dgm:cxn modelId="{C02C6D5F-6D1D-4BF7-8E4A-942AF9E3F347}" type="presParOf" srcId="{DEA49C2F-C345-46A2-8046-3C4581D93E00}" destId="{3C0711AB-4486-4939-B020-56A6EC0B625F}" srcOrd="0" destOrd="0" presId="urn:microsoft.com/office/officeart/2008/layout/HorizontalMultiLevelHierarchy"/>
    <dgm:cxn modelId="{44BDC4B3-EBF1-47A8-879B-B6E2CA9B53F0}" type="presParOf" srcId="{3C0711AB-4486-4939-B020-56A6EC0B625F}" destId="{2C6B5C20-A8DA-49CB-B2B5-6F2DD87A0BD8}" srcOrd="0" destOrd="0" presId="urn:microsoft.com/office/officeart/2008/layout/HorizontalMultiLevelHierarchy"/>
    <dgm:cxn modelId="{9B53E50D-8B79-409D-BDCE-A380BA17FBAA}" type="presParOf" srcId="{DEA49C2F-C345-46A2-8046-3C4581D93E00}" destId="{AE929566-5842-455D-823B-FFF2391EE887}" srcOrd="1" destOrd="0" presId="urn:microsoft.com/office/officeart/2008/layout/HorizontalMultiLevelHierarchy"/>
    <dgm:cxn modelId="{A1FC5176-CE4F-490A-80ED-B23FC04151A4}" type="presParOf" srcId="{AE929566-5842-455D-823B-FFF2391EE887}" destId="{A1AA5185-CADC-412C-B41B-BBD4650473B1}" srcOrd="0" destOrd="0" presId="urn:microsoft.com/office/officeart/2008/layout/HorizontalMultiLevelHierarchy"/>
    <dgm:cxn modelId="{A9C35F3F-49CD-435B-9996-705DF89AF644}" type="presParOf" srcId="{AE929566-5842-455D-823B-FFF2391EE887}" destId="{1D03011D-AA54-4F46-AA4E-BDD8585325C1}" srcOrd="1" destOrd="0" presId="urn:microsoft.com/office/officeart/2008/layout/HorizontalMultiLevelHierarchy"/>
    <dgm:cxn modelId="{07045A40-B003-4E9A-8569-4BB32FE39DF6}" type="presParOf" srcId="{DEA49C2F-C345-46A2-8046-3C4581D93E00}" destId="{C19B23E9-8055-4A4B-9D19-980750578FA6}" srcOrd="2" destOrd="0" presId="urn:microsoft.com/office/officeart/2008/layout/HorizontalMultiLevelHierarchy"/>
    <dgm:cxn modelId="{66947FD9-CA83-4D75-B8EB-F6297A1BD9B7}" type="presParOf" srcId="{C19B23E9-8055-4A4B-9D19-980750578FA6}" destId="{FE0ABB94-5377-49ED-B8AF-7FCCBEC491F0}" srcOrd="0" destOrd="0" presId="urn:microsoft.com/office/officeart/2008/layout/HorizontalMultiLevelHierarchy"/>
    <dgm:cxn modelId="{A1296336-FD6A-49C5-B173-3A1C0511A711}" type="presParOf" srcId="{DEA49C2F-C345-46A2-8046-3C4581D93E00}" destId="{9B90CADE-B087-4BDA-8F1B-BE8FAE690056}" srcOrd="3" destOrd="0" presId="urn:microsoft.com/office/officeart/2008/layout/HorizontalMultiLevelHierarchy"/>
    <dgm:cxn modelId="{F4702026-4450-49A1-9AE5-1BA50A9F05EB}" type="presParOf" srcId="{9B90CADE-B087-4BDA-8F1B-BE8FAE690056}" destId="{71F8A7C0-3D1A-421E-9DDC-EBEDB5BB0033}" srcOrd="0" destOrd="0" presId="urn:microsoft.com/office/officeart/2008/layout/HorizontalMultiLevelHierarchy"/>
    <dgm:cxn modelId="{29979503-0738-4545-BF33-194E514A0148}" type="presParOf" srcId="{9B90CADE-B087-4BDA-8F1B-BE8FAE690056}" destId="{13FB8D93-B8C5-4D3C-A601-D3756D0B8CAE}" srcOrd="1" destOrd="0" presId="urn:microsoft.com/office/officeart/2008/layout/HorizontalMultiLevelHierarchy"/>
    <dgm:cxn modelId="{3C9FF2C7-2217-49A8-83CE-A5C22855B1C6}" type="presParOf" srcId="{DEA49C2F-C345-46A2-8046-3C4581D93E00}" destId="{83F70556-EF79-4271-B328-B96587393E8A}" srcOrd="4" destOrd="0" presId="urn:microsoft.com/office/officeart/2008/layout/HorizontalMultiLevelHierarchy"/>
    <dgm:cxn modelId="{8452C322-6176-4BA3-8413-B843932F2B5B}" type="presParOf" srcId="{83F70556-EF79-4271-B328-B96587393E8A}" destId="{7757C104-3BA9-4957-B919-692682390151}" srcOrd="0" destOrd="0" presId="urn:microsoft.com/office/officeart/2008/layout/HorizontalMultiLevelHierarchy"/>
    <dgm:cxn modelId="{5F9A5918-04E8-48FF-A6B8-0B1F8EE35033}" type="presParOf" srcId="{DEA49C2F-C345-46A2-8046-3C4581D93E00}" destId="{354F986F-70A4-414F-8D1C-E050A855BF17}" srcOrd="5" destOrd="0" presId="urn:microsoft.com/office/officeart/2008/layout/HorizontalMultiLevelHierarchy"/>
    <dgm:cxn modelId="{F288513A-D56B-4B65-B6EC-D287D67FE7BB}" type="presParOf" srcId="{354F986F-70A4-414F-8D1C-E050A855BF17}" destId="{F6FD9FC4-6228-444F-A550-56FF1D8808D7}" srcOrd="0" destOrd="0" presId="urn:microsoft.com/office/officeart/2008/layout/HorizontalMultiLevelHierarchy"/>
    <dgm:cxn modelId="{538EAA6A-5E03-431D-9E60-8C6F76DD3A7F}" type="presParOf" srcId="{354F986F-70A4-414F-8D1C-E050A855BF17}" destId="{137F523D-029A-43E0-81B2-88B1029646AB}" srcOrd="1" destOrd="0" presId="urn:microsoft.com/office/officeart/2008/layout/HorizontalMultiLevelHierarchy"/>
    <dgm:cxn modelId="{F5002CD0-9892-4BBB-86A6-65A3B51B2151}" type="presParOf" srcId="{DEA49C2F-C345-46A2-8046-3C4581D93E00}" destId="{5FFF2CBE-49DB-460E-B80F-64D718B1C0B1}" srcOrd="6" destOrd="0" presId="urn:microsoft.com/office/officeart/2008/layout/HorizontalMultiLevelHierarchy"/>
    <dgm:cxn modelId="{56F4E88A-0205-4B90-900E-F47A8BA490DA}" type="presParOf" srcId="{5FFF2CBE-49DB-460E-B80F-64D718B1C0B1}" destId="{084067A3-84CD-45E5-ABCB-9B940626137E}" srcOrd="0" destOrd="0" presId="urn:microsoft.com/office/officeart/2008/layout/HorizontalMultiLevelHierarchy"/>
    <dgm:cxn modelId="{263A5EC8-8F95-4680-AEBD-DD004C81B813}" type="presParOf" srcId="{DEA49C2F-C345-46A2-8046-3C4581D93E00}" destId="{F6B7E75F-3410-410C-A8DB-D70A47862505}" srcOrd="7" destOrd="0" presId="urn:microsoft.com/office/officeart/2008/layout/HorizontalMultiLevelHierarchy"/>
    <dgm:cxn modelId="{70A8876E-0DA1-4334-A106-6870A9BD7E39}" type="presParOf" srcId="{F6B7E75F-3410-410C-A8DB-D70A47862505}" destId="{3C0F7DE4-BF68-48AB-8DD0-15A6F903E540}" srcOrd="0" destOrd="0" presId="urn:microsoft.com/office/officeart/2008/layout/HorizontalMultiLevelHierarchy"/>
    <dgm:cxn modelId="{BB58177D-ABA8-49A4-86D1-17B77F6E06C5}" type="presParOf" srcId="{F6B7E75F-3410-410C-A8DB-D70A47862505}" destId="{FA6592DD-7F3F-4A34-B9B2-6B8A78B94A42}" srcOrd="1" destOrd="0" presId="urn:microsoft.com/office/officeart/2008/layout/HorizontalMultiLevelHierarchy"/>
    <dgm:cxn modelId="{6315BD44-A933-46EC-928C-AE0C50E8FB09}" type="presParOf" srcId="{D76A7861-F2B8-4740-AA8E-98151FC1AA06}" destId="{9FDBFC48-E77D-44EC-90B3-91799F607EA4}" srcOrd="2" destOrd="0" presId="urn:microsoft.com/office/officeart/2008/layout/HorizontalMultiLevelHierarchy"/>
    <dgm:cxn modelId="{4E2F1EF6-D698-4010-B9FB-F631BD03890D}" type="presParOf" srcId="{9FDBFC48-E77D-44EC-90B3-91799F607EA4}" destId="{5EA42E4B-ADD2-4DD4-97B8-1BBEE05FAE4C}" srcOrd="0" destOrd="0" presId="urn:microsoft.com/office/officeart/2008/layout/HorizontalMultiLevelHierarchy"/>
    <dgm:cxn modelId="{4687A7CE-DA3D-4372-B074-2BFEE087FEF9}" type="presParOf" srcId="{D76A7861-F2B8-4740-AA8E-98151FC1AA06}" destId="{D89547E7-F7B6-4337-9AEE-0E577D3E5AE7}" srcOrd="3" destOrd="0" presId="urn:microsoft.com/office/officeart/2008/layout/HorizontalMultiLevelHierarchy"/>
    <dgm:cxn modelId="{2772B988-6739-40A5-A255-D3C064418CC8}" type="presParOf" srcId="{D89547E7-F7B6-4337-9AEE-0E577D3E5AE7}" destId="{586064C5-DB4C-4D7D-AB9D-273B75BD2D53}" srcOrd="0" destOrd="0" presId="urn:microsoft.com/office/officeart/2008/layout/HorizontalMultiLevelHierarchy"/>
    <dgm:cxn modelId="{3D1B0133-C1FD-459A-A5BF-4227D123AAC3}" type="presParOf" srcId="{D89547E7-F7B6-4337-9AEE-0E577D3E5AE7}" destId="{606B5A3C-FA66-43DC-A30D-61C11E236356}" srcOrd="1" destOrd="0" presId="urn:microsoft.com/office/officeart/2008/layout/HorizontalMultiLevelHierarchy"/>
    <dgm:cxn modelId="{06DEE8AC-9EAC-4E53-9F26-7FCEDE86D047}" type="presParOf" srcId="{606B5A3C-FA66-43DC-A30D-61C11E236356}" destId="{2C062DA5-8208-47A5-B2A4-A15CF9294A2C}" srcOrd="0" destOrd="0" presId="urn:microsoft.com/office/officeart/2008/layout/HorizontalMultiLevelHierarchy"/>
    <dgm:cxn modelId="{0E73F8A8-E9B6-4518-875C-158CB36F653E}" type="presParOf" srcId="{2C062DA5-8208-47A5-B2A4-A15CF9294A2C}" destId="{040A490D-5C3C-47A5-92B1-53093499B1ED}" srcOrd="0" destOrd="0" presId="urn:microsoft.com/office/officeart/2008/layout/HorizontalMultiLevelHierarchy"/>
    <dgm:cxn modelId="{356F1CC8-7EB6-4E13-9B95-B6EC9DC78271}" type="presParOf" srcId="{606B5A3C-FA66-43DC-A30D-61C11E236356}" destId="{FF5A988F-D47B-47FF-B30C-AC99FF35397F}" srcOrd="1" destOrd="0" presId="urn:microsoft.com/office/officeart/2008/layout/HorizontalMultiLevelHierarchy"/>
    <dgm:cxn modelId="{F35B26B8-04BB-41EA-90C4-82772CE94B62}" type="presParOf" srcId="{FF5A988F-D47B-47FF-B30C-AC99FF35397F}" destId="{FA2A2BE3-37F0-4800-A24C-040CD539A99F}" srcOrd="0" destOrd="0" presId="urn:microsoft.com/office/officeart/2008/layout/HorizontalMultiLevelHierarchy"/>
    <dgm:cxn modelId="{B875ABDD-4692-40F4-9C81-B876A2D25552}" type="presParOf" srcId="{FF5A988F-D47B-47FF-B30C-AC99FF35397F}" destId="{92D62E27-4FF2-40D8-BEEC-E27411FDEBC6}" srcOrd="1" destOrd="0" presId="urn:microsoft.com/office/officeart/2008/layout/HorizontalMultiLevelHierarchy"/>
    <dgm:cxn modelId="{DE9B2C07-7345-4F11-B455-FA5716FE4948}" type="presParOf" srcId="{606B5A3C-FA66-43DC-A30D-61C11E236356}" destId="{4026317E-2506-408A-B12E-67CBBFD3C193}" srcOrd="2" destOrd="0" presId="urn:microsoft.com/office/officeart/2008/layout/HorizontalMultiLevelHierarchy"/>
    <dgm:cxn modelId="{6EE89546-F1CB-4E5E-A6A7-03F598EB6023}" type="presParOf" srcId="{4026317E-2506-408A-B12E-67CBBFD3C193}" destId="{7A4BA990-E150-4A02-8BF4-A46D1A542F2F}" srcOrd="0" destOrd="0" presId="urn:microsoft.com/office/officeart/2008/layout/HorizontalMultiLevelHierarchy"/>
    <dgm:cxn modelId="{3837DA75-DCDE-4EEF-96F2-96568EED3725}" type="presParOf" srcId="{606B5A3C-FA66-43DC-A30D-61C11E236356}" destId="{55A52182-1262-49FC-A4BC-90D06F38DAB2}" srcOrd="3" destOrd="0" presId="urn:microsoft.com/office/officeart/2008/layout/HorizontalMultiLevelHierarchy"/>
    <dgm:cxn modelId="{217EBB45-010A-47EF-A820-0465976E5EB7}" type="presParOf" srcId="{55A52182-1262-49FC-A4BC-90D06F38DAB2}" destId="{2F8486F9-C819-4B27-B48F-DB562E206FE7}" srcOrd="0" destOrd="0" presId="urn:microsoft.com/office/officeart/2008/layout/HorizontalMultiLevelHierarchy"/>
    <dgm:cxn modelId="{7B5EC263-67D1-46D6-B4DB-D9E5497F5B62}" type="presParOf" srcId="{55A52182-1262-49FC-A4BC-90D06F38DAB2}" destId="{8F07765D-16D3-48BB-884C-4479743830EB}" srcOrd="1" destOrd="0" presId="urn:microsoft.com/office/officeart/2008/layout/HorizontalMultiLevelHierarchy"/>
    <dgm:cxn modelId="{A2375630-7BDB-4549-8A87-C81FAAAE410B}" type="presParOf" srcId="{606B5A3C-FA66-43DC-A30D-61C11E236356}" destId="{EB325811-4B99-4012-B565-217C60D4F1FF}" srcOrd="4" destOrd="0" presId="urn:microsoft.com/office/officeart/2008/layout/HorizontalMultiLevelHierarchy"/>
    <dgm:cxn modelId="{B5E71224-6504-4947-A750-29679881787C}" type="presParOf" srcId="{EB325811-4B99-4012-B565-217C60D4F1FF}" destId="{36B2EE37-C6F8-4DD8-B9CE-570323DE5FC2}" srcOrd="0" destOrd="0" presId="urn:microsoft.com/office/officeart/2008/layout/HorizontalMultiLevelHierarchy"/>
    <dgm:cxn modelId="{7311ADDF-584B-4D8D-ABF3-063AAF18FDBA}" type="presParOf" srcId="{606B5A3C-FA66-43DC-A30D-61C11E236356}" destId="{9CEBF215-454C-4FB4-9E72-2527735C1EBD}" srcOrd="5" destOrd="0" presId="urn:microsoft.com/office/officeart/2008/layout/HorizontalMultiLevelHierarchy"/>
    <dgm:cxn modelId="{2E11B056-2713-4802-9CEF-C8B538EF9E5B}" type="presParOf" srcId="{9CEBF215-454C-4FB4-9E72-2527735C1EBD}" destId="{DD176215-877C-4871-8327-716FD602FF29}" srcOrd="0" destOrd="0" presId="urn:microsoft.com/office/officeart/2008/layout/HorizontalMultiLevelHierarchy"/>
    <dgm:cxn modelId="{92CCF5ED-26D2-4216-9CB1-0445332FD65B}" type="presParOf" srcId="{9CEBF215-454C-4FB4-9E72-2527735C1EBD}" destId="{61E18311-2179-4223-AFD6-E73305ED5F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50510-EF8B-42DD-8E90-069E038D1FCB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8461E-A880-4C32-A24E-C7D0804AFE8D}">
      <dgm:prSet phldrT="[Texto]" custT="1"/>
      <dgm:spPr/>
      <dgm:t>
        <a:bodyPr/>
        <a:lstStyle/>
        <a:p>
          <a:r>
            <a:rPr lang="es-ES" sz="4000" dirty="0" err="1" smtClean="0"/>
            <a:t>Approach</a:t>
          </a:r>
          <a:endParaRPr lang="es-ES" sz="4000" dirty="0"/>
        </a:p>
      </dgm:t>
    </dgm:pt>
    <dgm:pt modelId="{16CF47A7-C518-4B89-A40B-998511EBC267}" type="parTrans" cxnId="{FA724A53-EFC2-48A7-AF38-C0477C16F054}">
      <dgm:prSet/>
      <dgm:spPr/>
      <dgm:t>
        <a:bodyPr/>
        <a:lstStyle/>
        <a:p>
          <a:endParaRPr lang="es-ES" sz="1600"/>
        </a:p>
      </dgm:t>
    </dgm:pt>
    <dgm:pt modelId="{EB33DDFB-57BD-46DD-997A-83FB500A2999}" type="sibTrans" cxnId="{FA724A53-EFC2-48A7-AF38-C0477C16F054}">
      <dgm:prSet/>
      <dgm:spPr/>
      <dgm:t>
        <a:bodyPr/>
        <a:lstStyle/>
        <a:p>
          <a:endParaRPr lang="es-ES" sz="1600"/>
        </a:p>
      </dgm:t>
    </dgm:pt>
    <dgm:pt modelId="{26E0DBCA-A27E-43D4-965B-E319BB136EB8}">
      <dgm:prSet phldrT="[Texto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s-ES" sz="3600" b="1" dirty="0" err="1" smtClean="0"/>
            <a:t>Methodology</a:t>
          </a:r>
          <a:endParaRPr lang="es-ES" sz="3600" b="1" dirty="0"/>
        </a:p>
      </dgm:t>
    </dgm:pt>
    <dgm:pt modelId="{C9CF43EB-CAAC-4D84-A2E4-690C3AD11C10}" type="parTrans" cxnId="{D45E8952-272E-4703-B3A3-6F1EC4D61A1E}">
      <dgm:prSet custT="1"/>
      <dgm:spPr/>
      <dgm:t>
        <a:bodyPr/>
        <a:lstStyle/>
        <a:p>
          <a:endParaRPr lang="es-ES" sz="400"/>
        </a:p>
      </dgm:t>
    </dgm:pt>
    <dgm:pt modelId="{933835FC-6242-41B8-A4F4-4C24AA96F83A}" type="sibTrans" cxnId="{D45E8952-272E-4703-B3A3-6F1EC4D61A1E}">
      <dgm:prSet/>
      <dgm:spPr/>
      <dgm:t>
        <a:bodyPr/>
        <a:lstStyle/>
        <a:p>
          <a:endParaRPr lang="es-ES" sz="1600"/>
        </a:p>
      </dgm:t>
    </dgm:pt>
    <dgm:pt modelId="{4999FC59-87B4-4797-8238-4782726B886B}">
      <dgm:prSet phldrT="[Texto]" custT="1"/>
      <dgm:spPr/>
      <dgm:t>
        <a:bodyPr/>
        <a:lstStyle/>
        <a:p>
          <a:r>
            <a:rPr lang="es-ES" sz="3600" b="1" dirty="0" err="1" smtClean="0"/>
            <a:t>Evaluation</a:t>
          </a:r>
          <a:endParaRPr lang="es-ES" sz="3600" b="1" dirty="0"/>
        </a:p>
      </dgm:t>
    </dgm:pt>
    <dgm:pt modelId="{B3B3E231-D0FE-4C3E-A13E-ECC165763DCC}" type="parTrans" cxnId="{1360002C-D30A-48E0-9763-17693528B1D2}">
      <dgm:prSet custT="1"/>
      <dgm:spPr/>
      <dgm:t>
        <a:bodyPr/>
        <a:lstStyle/>
        <a:p>
          <a:endParaRPr lang="es-ES" sz="400"/>
        </a:p>
      </dgm:t>
    </dgm:pt>
    <dgm:pt modelId="{F37034CC-EC01-49FB-BAF3-DF467614B240}" type="sibTrans" cxnId="{1360002C-D30A-48E0-9763-17693528B1D2}">
      <dgm:prSet/>
      <dgm:spPr/>
      <dgm:t>
        <a:bodyPr/>
        <a:lstStyle/>
        <a:p>
          <a:endParaRPr lang="es-ES" sz="1600"/>
        </a:p>
      </dgm:t>
    </dgm:pt>
    <dgm:pt modelId="{352069CD-B269-4040-9156-BD8BA5A07DF5}">
      <dgm:prSet phldrT="[Texto]" custT="1"/>
      <dgm:spPr/>
      <dgm:t>
        <a:bodyPr/>
        <a:lstStyle/>
        <a:p>
          <a:r>
            <a:rPr lang="es-ES" sz="3600" b="1" dirty="0" err="1" smtClean="0"/>
            <a:t>What</a:t>
          </a:r>
          <a:r>
            <a:rPr lang="es-ES" sz="3600" b="1" dirty="0" smtClean="0"/>
            <a:t> </a:t>
          </a:r>
          <a:r>
            <a:rPr lang="es-ES" sz="3600" b="1" dirty="0" err="1" smtClean="0"/>
            <a:t>should</a:t>
          </a:r>
          <a:r>
            <a:rPr lang="es-ES" sz="3600" b="1" dirty="0" smtClean="0"/>
            <a:t> </a:t>
          </a:r>
          <a:r>
            <a:rPr lang="es-ES" sz="3600" b="1" dirty="0" err="1" smtClean="0"/>
            <a:t>we</a:t>
          </a:r>
          <a:r>
            <a:rPr lang="es-ES" sz="3600" b="1" dirty="0" smtClean="0"/>
            <a:t> do?</a:t>
          </a:r>
          <a:endParaRPr lang="es-ES" sz="3600" b="1" dirty="0"/>
        </a:p>
      </dgm:t>
    </dgm:pt>
    <dgm:pt modelId="{8584FAD9-92A4-4B93-A65F-A21077A008F3}" type="parTrans" cxnId="{6C073E91-B375-44D9-BF2A-83D7CF28C44A}">
      <dgm:prSet/>
      <dgm:spPr/>
      <dgm:t>
        <a:bodyPr/>
        <a:lstStyle/>
        <a:p>
          <a:endParaRPr lang="es-ES"/>
        </a:p>
      </dgm:t>
    </dgm:pt>
    <dgm:pt modelId="{F3D58FE0-7333-4E7F-BE10-B4328C39EC42}" type="sibTrans" cxnId="{6C073E91-B375-44D9-BF2A-83D7CF28C44A}">
      <dgm:prSet/>
      <dgm:spPr/>
      <dgm:t>
        <a:bodyPr/>
        <a:lstStyle/>
        <a:p>
          <a:endParaRPr lang="es-ES"/>
        </a:p>
      </dgm:t>
    </dgm:pt>
    <dgm:pt modelId="{A7B7AD4F-63B6-43E3-9FA9-3652C2D76E2D}" type="pres">
      <dgm:prSet presAssocID="{35150510-EF8B-42DD-8E90-069E038D1F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5BB6D9-2D9D-4641-BA41-024CAFAC390A}" type="pres">
      <dgm:prSet presAssocID="{C8E8461E-A880-4C32-A24E-C7D0804AFE8D}" presName="root1" presStyleCnt="0"/>
      <dgm:spPr/>
      <dgm:t>
        <a:bodyPr/>
        <a:lstStyle/>
        <a:p>
          <a:endParaRPr lang="es-ES"/>
        </a:p>
      </dgm:t>
    </dgm:pt>
    <dgm:pt modelId="{ABF124E2-0C8C-43E3-865B-59942BED9830}" type="pres">
      <dgm:prSet presAssocID="{C8E8461E-A880-4C32-A24E-C7D0804AFE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7861-F2B8-4740-AA8E-98151FC1AA06}" type="pres">
      <dgm:prSet presAssocID="{C8E8461E-A880-4C32-A24E-C7D0804AFE8D}" presName="level2hierChild" presStyleCnt="0"/>
      <dgm:spPr/>
      <dgm:t>
        <a:bodyPr/>
        <a:lstStyle/>
        <a:p>
          <a:endParaRPr lang="es-ES"/>
        </a:p>
      </dgm:t>
    </dgm:pt>
    <dgm:pt modelId="{28D38CD6-441F-4C28-BB04-5F619D409C28}" type="pres">
      <dgm:prSet presAssocID="{C9CF43EB-CAAC-4D84-A2E4-690C3AD11C1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3B2EB0F8-CAD1-45E4-91BB-6E7D0C1A7EF3}" type="pres">
      <dgm:prSet presAssocID="{C9CF43EB-CAAC-4D84-A2E4-690C3AD11C1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C0730F0-DE51-42C6-90B0-200645A0A36B}" type="pres">
      <dgm:prSet presAssocID="{26E0DBCA-A27E-43D4-965B-E319BB136EB8}" presName="root2" presStyleCnt="0"/>
      <dgm:spPr/>
      <dgm:t>
        <a:bodyPr/>
        <a:lstStyle/>
        <a:p>
          <a:endParaRPr lang="es-ES"/>
        </a:p>
      </dgm:t>
    </dgm:pt>
    <dgm:pt modelId="{129AB835-1851-4690-A649-CF47D7AF60FC}" type="pres">
      <dgm:prSet presAssocID="{26E0DBCA-A27E-43D4-965B-E319BB136EB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6BD044-ED42-4179-84D9-3AC097506565}" type="pres">
      <dgm:prSet presAssocID="{26E0DBCA-A27E-43D4-965B-E319BB136EB8}" presName="level3hierChild" presStyleCnt="0"/>
      <dgm:spPr/>
      <dgm:t>
        <a:bodyPr/>
        <a:lstStyle/>
        <a:p>
          <a:endParaRPr lang="es-ES"/>
        </a:p>
      </dgm:t>
    </dgm:pt>
    <dgm:pt modelId="{F8801C72-B94D-404F-AD3D-76A2250B0FB1}" type="pres">
      <dgm:prSet presAssocID="{B3B3E231-D0FE-4C3E-A13E-ECC165763DCC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EB757CF8-EE1A-4E1B-B2EC-7A2D03822D2F}" type="pres">
      <dgm:prSet presAssocID="{B3B3E231-D0FE-4C3E-A13E-ECC165763DCC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77DC47D-55F5-4729-81D6-C02CEA14473C}" type="pres">
      <dgm:prSet presAssocID="{4999FC59-87B4-4797-8238-4782726B886B}" presName="root2" presStyleCnt="0"/>
      <dgm:spPr/>
      <dgm:t>
        <a:bodyPr/>
        <a:lstStyle/>
        <a:p>
          <a:endParaRPr lang="es-ES"/>
        </a:p>
      </dgm:t>
    </dgm:pt>
    <dgm:pt modelId="{3B5BB035-CCE8-44BA-B280-11BFF0EF9F73}" type="pres">
      <dgm:prSet presAssocID="{4999FC59-87B4-4797-8238-4782726B886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E072D-F222-475A-BBBA-894429CF5429}" type="pres">
      <dgm:prSet presAssocID="{4999FC59-87B4-4797-8238-4782726B886B}" presName="level3hierChild" presStyleCnt="0"/>
      <dgm:spPr/>
      <dgm:t>
        <a:bodyPr/>
        <a:lstStyle/>
        <a:p>
          <a:endParaRPr lang="es-ES"/>
        </a:p>
      </dgm:t>
    </dgm:pt>
    <dgm:pt modelId="{18BF77C3-457B-4080-B888-9F1CB4CA7E2F}" type="pres">
      <dgm:prSet presAssocID="{8584FAD9-92A4-4B93-A65F-A21077A008F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F6A2FDD-C2C7-42CF-911F-BA73744308B3}" type="pres">
      <dgm:prSet presAssocID="{8584FAD9-92A4-4B93-A65F-A21077A008F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125F86F-F0AC-4440-8413-5BE82172310E}" type="pres">
      <dgm:prSet presAssocID="{352069CD-B269-4040-9156-BD8BA5A07DF5}" presName="root2" presStyleCnt="0"/>
      <dgm:spPr/>
    </dgm:pt>
    <dgm:pt modelId="{592543BC-F42B-4DE8-912C-83B1B6E6F41D}" type="pres">
      <dgm:prSet presAssocID="{352069CD-B269-4040-9156-BD8BA5A07DF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8C44-0E35-4E10-8676-C794F09DFC10}" type="pres">
      <dgm:prSet presAssocID="{352069CD-B269-4040-9156-BD8BA5A07DF5}" presName="level3hierChild" presStyleCnt="0"/>
      <dgm:spPr/>
    </dgm:pt>
  </dgm:ptLst>
  <dgm:cxnLst>
    <dgm:cxn modelId="{75341C20-C76C-45FC-8212-98A3B4DF0327}" type="presOf" srcId="{B3B3E231-D0FE-4C3E-A13E-ECC165763DCC}" destId="{F8801C72-B94D-404F-AD3D-76A2250B0FB1}" srcOrd="0" destOrd="0" presId="urn:microsoft.com/office/officeart/2008/layout/HorizontalMultiLevelHierarchy"/>
    <dgm:cxn modelId="{FA92BA7F-CB39-4F3E-A967-4AACB45BD190}" type="presOf" srcId="{4999FC59-87B4-4797-8238-4782726B886B}" destId="{3B5BB035-CCE8-44BA-B280-11BFF0EF9F73}" srcOrd="0" destOrd="0" presId="urn:microsoft.com/office/officeart/2008/layout/HorizontalMultiLevelHierarchy"/>
    <dgm:cxn modelId="{09399A56-5651-4A86-92BC-AECEA6E3D97F}" type="presOf" srcId="{8584FAD9-92A4-4B93-A65F-A21077A008F3}" destId="{18BF77C3-457B-4080-B888-9F1CB4CA7E2F}" srcOrd="0" destOrd="0" presId="urn:microsoft.com/office/officeart/2008/layout/HorizontalMultiLevelHierarchy"/>
    <dgm:cxn modelId="{30BC1058-298E-4387-8F43-A481A58E3795}" type="presOf" srcId="{B3B3E231-D0FE-4C3E-A13E-ECC165763DCC}" destId="{EB757CF8-EE1A-4E1B-B2EC-7A2D03822D2F}" srcOrd="1" destOrd="0" presId="urn:microsoft.com/office/officeart/2008/layout/HorizontalMultiLevelHierarchy"/>
    <dgm:cxn modelId="{002A6D87-EFD2-4D82-81CD-A7F502488F3F}" type="presOf" srcId="{C8E8461E-A880-4C32-A24E-C7D0804AFE8D}" destId="{ABF124E2-0C8C-43E3-865B-59942BED9830}" srcOrd="0" destOrd="0" presId="urn:microsoft.com/office/officeart/2008/layout/HorizontalMultiLevelHierarchy"/>
    <dgm:cxn modelId="{D45E8952-272E-4703-B3A3-6F1EC4D61A1E}" srcId="{C8E8461E-A880-4C32-A24E-C7D0804AFE8D}" destId="{26E0DBCA-A27E-43D4-965B-E319BB136EB8}" srcOrd="0" destOrd="0" parTransId="{C9CF43EB-CAAC-4D84-A2E4-690C3AD11C10}" sibTransId="{933835FC-6242-41B8-A4F4-4C24AA96F83A}"/>
    <dgm:cxn modelId="{E8BBCFB4-FC4E-4988-852D-5991DB03F391}" type="presOf" srcId="{35150510-EF8B-42DD-8E90-069E038D1FCB}" destId="{A7B7AD4F-63B6-43E3-9FA9-3652C2D76E2D}" srcOrd="0" destOrd="0" presId="urn:microsoft.com/office/officeart/2008/layout/HorizontalMultiLevelHierarchy"/>
    <dgm:cxn modelId="{9F4B6E48-76E3-41B7-9B90-6C096B74179E}" type="presOf" srcId="{C9CF43EB-CAAC-4D84-A2E4-690C3AD11C10}" destId="{28D38CD6-441F-4C28-BB04-5F619D409C28}" srcOrd="0" destOrd="0" presId="urn:microsoft.com/office/officeart/2008/layout/HorizontalMultiLevelHierarchy"/>
    <dgm:cxn modelId="{5D23C456-D926-4A2F-B976-61393A0BFC2A}" type="presOf" srcId="{26E0DBCA-A27E-43D4-965B-E319BB136EB8}" destId="{129AB835-1851-4690-A649-CF47D7AF60FC}" srcOrd="0" destOrd="0" presId="urn:microsoft.com/office/officeart/2008/layout/HorizontalMultiLevelHierarchy"/>
    <dgm:cxn modelId="{BB9C0312-3480-408F-A5EE-979C9AC8132B}" type="presOf" srcId="{C9CF43EB-CAAC-4D84-A2E4-690C3AD11C10}" destId="{3B2EB0F8-CAD1-45E4-91BB-6E7D0C1A7EF3}" srcOrd="1" destOrd="0" presId="urn:microsoft.com/office/officeart/2008/layout/HorizontalMultiLevelHierarchy"/>
    <dgm:cxn modelId="{1360002C-D30A-48E0-9763-17693528B1D2}" srcId="{C8E8461E-A880-4C32-A24E-C7D0804AFE8D}" destId="{4999FC59-87B4-4797-8238-4782726B886B}" srcOrd="1" destOrd="0" parTransId="{B3B3E231-D0FE-4C3E-A13E-ECC165763DCC}" sibTransId="{F37034CC-EC01-49FB-BAF3-DF467614B240}"/>
    <dgm:cxn modelId="{FA724A53-EFC2-48A7-AF38-C0477C16F054}" srcId="{35150510-EF8B-42DD-8E90-069E038D1FCB}" destId="{C8E8461E-A880-4C32-A24E-C7D0804AFE8D}" srcOrd="0" destOrd="0" parTransId="{16CF47A7-C518-4B89-A40B-998511EBC267}" sibTransId="{EB33DDFB-57BD-46DD-997A-83FB500A2999}"/>
    <dgm:cxn modelId="{6C073E91-B375-44D9-BF2A-83D7CF28C44A}" srcId="{C8E8461E-A880-4C32-A24E-C7D0804AFE8D}" destId="{352069CD-B269-4040-9156-BD8BA5A07DF5}" srcOrd="2" destOrd="0" parTransId="{8584FAD9-92A4-4B93-A65F-A21077A008F3}" sibTransId="{F3D58FE0-7333-4E7F-BE10-B4328C39EC42}"/>
    <dgm:cxn modelId="{140FE0C9-8A6B-4593-A433-A634507B22A9}" type="presOf" srcId="{352069CD-B269-4040-9156-BD8BA5A07DF5}" destId="{592543BC-F42B-4DE8-912C-83B1B6E6F41D}" srcOrd="0" destOrd="0" presId="urn:microsoft.com/office/officeart/2008/layout/HorizontalMultiLevelHierarchy"/>
    <dgm:cxn modelId="{76BE1538-187D-4B41-9E25-6BB34372BA72}" type="presOf" srcId="{8584FAD9-92A4-4B93-A65F-A21077A008F3}" destId="{6F6A2FDD-C2C7-42CF-911F-BA73744308B3}" srcOrd="1" destOrd="0" presId="urn:microsoft.com/office/officeart/2008/layout/HorizontalMultiLevelHierarchy"/>
    <dgm:cxn modelId="{F242A402-B170-4D53-AAAD-5EB4121A0ED1}" type="presParOf" srcId="{A7B7AD4F-63B6-43E3-9FA9-3652C2D76E2D}" destId="{995BB6D9-2D9D-4641-BA41-024CAFAC390A}" srcOrd="0" destOrd="0" presId="urn:microsoft.com/office/officeart/2008/layout/HorizontalMultiLevelHierarchy"/>
    <dgm:cxn modelId="{3C73F26E-96EE-446A-915D-0B4531D791CD}" type="presParOf" srcId="{995BB6D9-2D9D-4641-BA41-024CAFAC390A}" destId="{ABF124E2-0C8C-43E3-865B-59942BED9830}" srcOrd="0" destOrd="0" presId="urn:microsoft.com/office/officeart/2008/layout/HorizontalMultiLevelHierarchy"/>
    <dgm:cxn modelId="{26D09C7B-E063-4DE7-93AB-9572D5248E39}" type="presParOf" srcId="{995BB6D9-2D9D-4641-BA41-024CAFAC390A}" destId="{D76A7861-F2B8-4740-AA8E-98151FC1AA06}" srcOrd="1" destOrd="0" presId="urn:microsoft.com/office/officeart/2008/layout/HorizontalMultiLevelHierarchy"/>
    <dgm:cxn modelId="{E83B6F5A-0248-4307-BD5F-914E075E5000}" type="presParOf" srcId="{D76A7861-F2B8-4740-AA8E-98151FC1AA06}" destId="{28D38CD6-441F-4C28-BB04-5F619D409C28}" srcOrd="0" destOrd="0" presId="urn:microsoft.com/office/officeart/2008/layout/HorizontalMultiLevelHierarchy"/>
    <dgm:cxn modelId="{B8D48ABB-1281-4051-93CF-7C9262A1163B}" type="presParOf" srcId="{28D38CD6-441F-4C28-BB04-5F619D409C28}" destId="{3B2EB0F8-CAD1-45E4-91BB-6E7D0C1A7EF3}" srcOrd="0" destOrd="0" presId="urn:microsoft.com/office/officeart/2008/layout/HorizontalMultiLevelHierarchy"/>
    <dgm:cxn modelId="{2A7A3C6E-9D82-4AEA-A064-84D9DB226219}" type="presParOf" srcId="{D76A7861-F2B8-4740-AA8E-98151FC1AA06}" destId="{DC0730F0-DE51-42C6-90B0-200645A0A36B}" srcOrd="1" destOrd="0" presId="urn:microsoft.com/office/officeart/2008/layout/HorizontalMultiLevelHierarchy"/>
    <dgm:cxn modelId="{E4B6E9BD-D85B-45E8-A0CD-454411D3C9D5}" type="presParOf" srcId="{DC0730F0-DE51-42C6-90B0-200645A0A36B}" destId="{129AB835-1851-4690-A649-CF47D7AF60FC}" srcOrd="0" destOrd="0" presId="urn:microsoft.com/office/officeart/2008/layout/HorizontalMultiLevelHierarchy"/>
    <dgm:cxn modelId="{D3DD37BE-A522-48E8-949E-1D4BBD1637BA}" type="presParOf" srcId="{DC0730F0-DE51-42C6-90B0-200645A0A36B}" destId="{356BD044-ED42-4179-84D9-3AC097506565}" srcOrd="1" destOrd="0" presId="urn:microsoft.com/office/officeart/2008/layout/HorizontalMultiLevelHierarchy"/>
    <dgm:cxn modelId="{80C4A1B1-8D94-4FE8-8A70-FBECFFB36741}" type="presParOf" srcId="{D76A7861-F2B8-4740-AA8E-98151FC1AA06}" destId="{F8801C72-B94D-404F-AD3D-76A2250B0FB1}" srcOrd="2" destOrd="0" presId="urn:microsoft.com/office/officeart/2008/layout/HorizontalMultiLevelHierarchy"/>
    <dgm:cxn modelId="{4CB60854-9DFF-486D-94E8-B803D522500F}" type="presParOf" srcId="{F8801C72-B94D-404F-AD3D-76A2250B0FB1}" destId="{EB757CF8-EE1A-4E1B-B2EC-7A2D03822D2F}" srcOrd="0" destOrd="0" presId="urn:microsoft.com/office/officeart/2008/layout/HorizontalMultiLevelHierarchy"/>
    <dgm:cxn modelId="{C4F1C831-A788-4D2A-A0F6-4AE63BA846BE}" type="presParOf" srcId="{D76A7861-F2B8-4740-AA8E-98151FC1AA06}" destId="{077DC47D-55F5-4729-81D6-C02CEA14473C}" srcOrd="3" destOrd="0" presId="urn:microsoft.com/office/officeart/2008/layout/HorizontalMultiLevelHierarchy"/>
    <dgm:cxn modelId="{688DFF8B-A0AA-460C-AABF-131514E5CAC8}" type="presParOf" srcId="{077DC47D-55F5-4729-81D6-C02CEA14473C}" destId="{3B5BB035-CCE8-44BA-B280-11BFF0EF9F73}" srcOrd="0" destOrd="0" presId="urn:microsoft.com/office/officeart/2008/layout/HorizontalMultiLevelHierarchy"/>
    <dgm:cxn modelId="{D6947719-5C5F-4487-B17C-ADF4477C75F2}" type="presParOf" srcId="{077DC47D-55F5-4729-81D6-C02CEA14473C}" destId="{C55E072D-F222-475A-BBBA-894429CF5429}" srcOrd="1" destOrd="0" presId="urn:microsoft.com/office/officeart/2008/layout/HorizontalMultiLevelHierarchy"/>
    <dgm:cxn modelId="{423CAA74-03F7-4CC9-A9B1-8405FEB7800A}" type="presParOf" srcId="{D76A7861-F2B8-4740-AA8E-98151FC1AA06}" destId="{18BF77C3-457B-4080-B888-9F1CB4CA7E2F}" srcOrd="4" destOrd="0" presId="urn:microsoft.com/office/officeart/2008/layout/HorizontalMultiLevelHierarchy"/>
    <dgm:cxn modelId="{E2B5DA56-FD11-43ED-8899-5D316CBB35A4}" type="presParOf" srcId="{18BF77C3-457B-4080-B888-9F1CB4CA7E2F}" destId="{6F6A2FDD-C2C7-42CF-911F-BA73744308B3}" srcOrd="0" destOrd="0" presId="urn:microsoft.com/office/officeart/2008/layout/HorizontalMultiLevelHierarchy"/>
    <dgm:cxn modelId="{1F7D5D6B-C31C-4B96-877A-B59C00E377E3}" type="presParOf" srcId="{D76A7861-F2B8-4740-AA8E-98151FC1AA06}" destId="{5125F86F-F0AC-4440-8413-5BE82172310E}" srcOrd="5" destOrd="0" presId="urn:microsoft.com/office/officeart/2008/layout/HorizontalMultiLevelHierarchy"/>
    <dgm:cxn modelId="{4D410458-2197-4719-A8AB-71AD705FEC5D}" type="presParOf" srcId="{5125F86F-F0AC-4440-8413-5BE82172310E}" destId="{592543BC-F42B-4DE8-912C-83B1B6E6F41D}" srcOrd="0" destOrd="0" presId="urn:microsoft.com/office/officeart/2008/layout/HorizontalMultiLevelHierarchy"/>
    <dgm:cxn modelId="{01BBD613-D59D-47B8-A5BA-E2F80BB3F3F6}" type="presParOf" srcId="{5125F86F-F0AC-4440-8413-5BE82172310E}" destId="{0CA18C44-0E35-4E10-8676-C794F09DFC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453F2-7C7B-4FA2-B57A-A90B5C7D8140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706937" y="4911923"/>
        <a:ext cx="47234" cy="47234"/>
      </dsp:txXfrm>
    </dsp:sp>
    <dsp:sp modelId="{587F5E71-CB7D-45A5-8EF6-F5F4A9AC6E78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719580" y="4506321"/>
        <a:ext cx="21949" cy="21949"/>
      </dsp:txXfrm>
    </dsp:sp>
    <dsp:sp modelId="{670B7BB2-96DF-4D0D-9FF6-46859CF2D4BF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706937" y="4075433"/>
        <a:ext cx="47234" cy="47234"/>
      </dsp:txXfrm>
    </dsp:sp>
    <dsp:sp modelId="{F8801C72-B94D-404F-AD3D-76A2250B0FB1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2058408" y="3747160"/>
        <a:ext cx="76413" cy="76413"/>
      </dsp:txXfrm>
    </dsp:sp>
    <dsp:sp modelId="{1C02D334-ECC9-4D83-9030-E87CCB58E3AC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697322" y="2183715"/>
        <a:ext cx="66465" cy="66465"/>
      </dsp:txXfrm>
    </dsp:sp>
    <dsp:sp modelId="{8273C1B1-DB41-4170-A2BB-0F3B6D3F6E40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715396" y="1783545"/>
        <a:ext cx="30316" cy="30316"/>
      </dsp:txXfrm>
    </dsp:sp>
    <dsp:sp modelId="{68B94B9B-631E-44F5-888F-76DE9F7597A3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4715396" y="1365300"/>
        <a:ext cx="30316" cy="30316"/>
      </dsp:txXfrm>
    </dsp:sp>
    <dsp:sp modelId="{611560E0-7218-4A6F-B47A-495235FAF401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28D38CD6-441F-4C28-BB04-5F619D409C28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129AB835-1851-4690-A649-CF47D7AF60FC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Family-School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Relationship</a:t>
          </a:r>
          <a:endParaRPr lang="es-ES" sz="2000" b="1" kern="1200" dirty="0"/>
        </a:p>
      </dsp:txBody>
      <dsp:txXfrm>
        <a:off x="2316110" y="1254984"/>
        <a:ext cx="2194949" cy="669192"/>
      </dsp:txXfrm>
    </dsp:sp>
    <dsp:sp modelId="{F544BBB6-4065-450F-B0A0-ED7073C72E8B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Communication</a:t>
          </a:r>
          <a:endParaRPr lang="es-ES" sz="2000" b="1" kern="1200" dirty="0"/>
        </a:p>
      </dsp:txBody>
      <dsp:txXfrm>
        <a:off x="4950049" y="249"/>
        <a:ext cx="2194949" cy="669192"/>
      </dsp:txXfrm>
    </dsp:sp>
    <dsp:sp modelId="{FBE9D43F-A9A8-4AD3-80BA-89B2F9411FC2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Participation</a:t>
          </a:r>
          <a:endParaRPr lang="es-ES" sz="1800" kern="1200" dirty="0"/>
        </a:p>
      </dsp:txBody>
      <dsp:txXfrm>
        <a:off x="4950049" y="836739"/>
        <a:ext cx="2194949" cy="669192"/>
      </dsp:txXfrm>
    </dsp:sp>
    <dsp:sp modelId="{F9321DF5-81A2-4657-B400-4EE96596E882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Collaboratión</a:t>
          </a:r>
          <a:r>
            <a:rPr lang="es-ES" sz="1800" kern="1200" dirty="0" smtClean="0"/>
            <a:t> E/A</a:t>
          </a:r>
          <a:endParaRPr lang="es-ES" sz="1800" kern="1200" dirty="0"/>
        </a:p>
      </dsp:txBody>
      <dsp:txXfrm>
        <a:off x="4950049" y="1673229"/>
        <a:ext cx="2194949" cy="669192"/>
      </dsp:txXfrm>
    </dsp:sp>
    <dsp:sp modelId="{AD05C894-ABF0-4BD1-AFA5-05E0BAA248D2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Training</a:t>
          </a:r>
          <a:endParaRPr lang="es-ES" sz="1800" kern="1200" dirty="0"/>
        </a:p>
      </dsp:txBody>
      <dsp:txXfrm>
        <a:off x="4950049" y="2509719"/>
        <a:ext cx="2194949" cy="669192"/>
      </dsp:txXfrm>
    </dsp:sp>
    <dsp:sp modelId="{3B5BB035-CCE8-44BA-B280-11BFF0EF9F7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Family-child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relationship</a:t>
          </a:r>
          <a:endParaRPr lang="es-ES" sz="2000" b="1" kern="1200" dirty="0"/>
        </a:p>
      </dsp:txBody>
      <dsp:txXfrm>
        <a:off x="2316110" y="4182700"/>
        <a:ext cx="2194949" cy="669192"/>
      </dsp:txXfrm>
    </dsp:sp>
    <dsp:sp modelId="{A8E02C21-D944-4C7F-9A44-5F8AF709A236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What</a:t>
          </a:r>
          <a:r>
            <a:rPr lang="es-ES" sz="1800" kern="1200" dirty="0" smtClean="0"/>
            <a:t> has </a:t>
          </a:r>
          <a:r>
            <a:rPr lang="es-ES" sz="1800" kern="1200" dirty="0" err="1" smtClean="0"/>
            <a:t>changed</a:t>
          </a:r>
          <a:r>
            <a:rPr lang="es-ES" sz="1800" kern="1200" dirty="0" smtClean="0"/>
            <a:t>?</a:t>
          </a:r>
          <a:endParaRPr lang="es-ES" sz="1800" kern="1200" dirty="0"/>
        </a:p>
      </dsp:txBody>
      <dsp:txXfrm>
        <a:off x="4950049" y="3346210"/>
        <a:ext cx="2194949" cy="669192"/>
      </dsp:txXfrm>
    </dsp:sp>
    <dsp:sp modelId="{0D155108-D81A-48BC-9FD8-E10438F94B00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Are </a:t>
          </a:r>
          <a:r>
            <a:rPr lang="es-ES" sz="1800" kern="1200" dirty="0" err="1" smtClean="0"/>
            <a:t>we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feeling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safe</a:t>
          </a:r>
          <a:r>
            <a:rPr lang="es-ES" sz="1800" kern="1200" dirty="0" smtClean="0"/>
            <a:t>?</a:t>
          </a:r>
          <a:endParaRPr lang="es-ES" sz="1800" kern="1200" dirty="0"/>
        </a:p>
      </dsp:txBody>
      <dsp:txXfrm>
        <a:off x="4950049" y="4182700"/>
        <a:ext cx="2194949" cy="669192"/>
      </dsp:txXfrm>
    </dsp:sp>
    <dsp:sp modelId="{ABFE4DF9-B9D6-443C-A442-D94DCD6E9407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 we know teaching to use ICT?</a:t>
          </a:r>
          <a:endParaRPr lang="es-ES" sz="1800" kern="1200" dirty="0"/>
        </a:p>
      </dsp:txBody>
      <dsp:txXfrm>
        <a:off x="4950049" y="5019190"/>
        <a:ext cx="2194949" cy="6691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BE3CD-795E-4AAA-8704-AD5E0581DE9D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51A070BD-F2AE-4043-9945-8E67143FF5B0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1C32814C-4B18-4209-A5F4-D886727A734F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ECA9C1F2-2834-4A4C-B3A1-273EB210A77C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31463EB-FF4C-485C-81AA-E306DC9C109C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23133E7E-B89A-4CAB-8B16-70FC88DF90BD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6AF11A11-AF3E-4DB3-BA18-CD8DAFE7877B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F0283CFB-0D23-49AF-87DA-B0FEEA90ECBC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E6A9C5AB-725E-41AD-A0FC-7EBB9F8AD000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Topics</a:t>
          </a:r>
          <a:endParaRPr lang="es-ES" sz="4000" kern="1200" dirty="0">
            <a:solidFill>
              <a:srgbClr val="ECECEC"/>
            </a:solidFill>
          </a:endParaRPr>
        </a:p>
      </dsp:txBody>
      <dsp:txXfrm rot="16200000">
        <a:off x="-218507" y="2718842"/>
        <a:ext cx="3522063" cy="669192"/>
      </dsp:txXfrm>
    </dsp:sp>
    <dsp:sp modelId="{55F26710-4EC8-43B9-8766-8A52DADF1067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8EFAC3C8-63E8-4B7C-A2F2-2545EAF91CC2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C9F57BEC-D475-4766-8D8C-634C9540E387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DBE8DDC2-CAE9-49AD-B604-430A2EA93303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8E42D5BC-31B3-4171-A505-8F48044E88C2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B0EE9F5D-9BA0-48EB-86BD-8C1BB3062C1E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24407E45-5FB0-4C2C-8C9D-D71D8029FD47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DEE98694-E7A8-4C76-969C-F27E66FA9E10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2ACDE02-2BFA-4458-B674-DDD198696BBC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25811-4B99-4012-B565-217C60D4F1FF}">
      <dsp:nvSpPr>
        <dsp:cNvPr id="0" name=""/>
        <dsp:cNvSpPr/>
      </dsp:nvSpPr>
      <dsp:spPr>
        <a:xfrm>
          <a:off x="4511060" y="451729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836490"/>
              </a:lnTo>
              <a:lnTo>
                <a:pt x="438989" y="836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911923"/>
        <a:ext cx="47234" cy="47234"/>
      </dsp:txXfrm>
    </dsp:sp>
    <dsp:sp modelId="{4026317E-2506-408A-B12E-67CBBFD3C193}">
      <dsp:nvSpPr>
        <dsp:cNvPr id="0" name=""/>
        <dsp:cNvSpPr/>
      </dsp:nvSpPr>
      <dsp:spPr>
        <a:xfrm>
          <a:off x="4511060" y="4471576"/>
          <a:ext cx="43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8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9580" y="4506321"/>
        <a:ext cx="21949" cy="21949"/>
      </dsp:txXfrm>
    </dsp:sp>
    <dsp:sp modelId="{2C062DA5-8208-47A5-B2A4-A15CF9294A2C}">
      <dsp:nvSpPr>
        <dsp:cNvPr id="0" name=""/>
        <dsp:cNvSpPr/>
      </dsp:nvSpPr>
      <dsp:spPr>
        <a:xfrm>
          <a:off x="4511060" y="3680806"/>
          <a:ext cx="438989" cy="836490"/>
        </a:xfrm>
        <a:custGeom>
          <a:avLst/>
          <a:gdLst/>
          <a:ahLst/>
          <a:cxnLst/>
          <a:rect l="0" t="0" r="0" b="0"/>
          <a:pathLst>
            <a:path>
              <a:moveTo>
                <a:pt x="0" y="836490"/>
              </a:moveTo>
              <a:lnTo>
                <a:pt x="219494" y="836490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06937" y="4075433"/>
        <a:ext cx="47234" cy="47234"/>
      </dsp:txXfrm>
    </dsp:sp>
    <dsp:sp modelId="{9FDBFC48-E77D-44EC-90B3-91799F607EA4}">
      <dsp:nvSpPr>
        <dsp:cNvPr id="0" name=""/>
        <dsp:cNvSpPr/>
      </dsp:nvSpPr>
      <dsp:spPr>
        <a:xfrm>
          <a:off x="1877120" y="3053438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463857"/>
              </a:lnTo>
              <a:lnTo>
                <a:pt x="438989" y="1463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3747160"/>
        <a:ext cx="76413" cy="76413"/>
      </dsp:txXfrm>
    </dsp:sp>
    <dsp:sp modelId="{5FFF2CBE-49DB-460E-B80F-64D718B1C0B1}">
      <dsp:nvSpPr>
        <dsp:cNvPr id="0" name=""/>
        <dsp:cNvSpPr/>
      </dsp:nvSpPr>
      <dsp:spPr>
        <a:xfrm>
          <a:off x="4511060" y="1589580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1254735"/>
              </a:lnTo>
              <a:lnTo>
                <a:pt x="438989" y="1254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2183715"/>
        <a:ext cx="66465" cy="66465"/>
      </dsp:txXfrm>
    </dsp:sp>
    <dsp:sp modelId="{83F70556-EF79-4271-B328-B96587393E8A}">
      <dsp:nvSpPr>
        <dsp:cNvPr id="0" name=""/>
        <dsp:cNvSpPr/>
      </dsp:nvSpPr>
      <dsp:spPr>
        <a:xfrm>
          <a:off x="4511060" y="1589580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94" y="0"/>
              </a:lnTo>
              <a:lnTo>
                <a:pt x="219494" y="418245"/>
              </a:lnTo>
              <a:lnTo>
                <a:pt x="438989" y="418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783545"/>
        <a:ext cx="30316" cy="30316"/>
      </dsp:txXfrm>
    </dsp:sp>
    <dsp:sp modelId="{C19B23E9-8055-4A4B-9D19-980750578FA6}">
      <dsp:nvSpPr>
        <dsp:cNvPr id="0" name=""/>
        <dsp:cNvSpPr/>
      </dsp:nvSpPr>
      <dsp:spPr>
        <a:xfrm>
          <a:off x="4511060" y="1171335"/>
          <a:ext cx="438989" cy="418245"/>
        </a:xfrm>
        <a:custGeom>
          <a:avLst/>
          <a:gdLst/>
          <a:ahLst/>
          <a:cxnLst/>
          <a:rect l="0" t="0" r="0" b="0"/>
          <a:pathLst>
            <a:path>
              <a:moveTo>
                <a:pt x="0" y="418245"/>
              </a:moveTo>
              <a:lnTo>
                <a:pt x="219494" y="41824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15396" y="1365300"/>
        <a:ext cx="30316" cy="30316"/>
      </dsp:txXfrm>
    </dsp:sp>
    <dsp:sp modelId="{3C0711AB-4486-4939-B020-56A6EC0B625F}">
      <dsp:nvSpPr>
        <dsp:cNvPr id="0" name=""/>
        <dsp:cNvSpPr/>
      </dsp:nvSpPr>
      <dsp:spPr>
        <a:xfrm>
          <a:off x="4511060" y="334845"/>
          <a:ext cx="438989" cy="1254735"/>
        </a:xfrm>
        <a:custGeom>
          <a:avLst/>
          <a:gdLst/>
          <a:ahLst/>
          <a:cxnLst/>
          <a:rect l="0" t="0" r="0" b="0"/>
          <a:pathLst>
            <a:path>
              <a:moveTo>
                <a:pt x="0" y="1254735"/>
              </a:moveTo>
              <a:lnTo>
                <a:pt x="219494" y="1254735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97322" y="928980"/>
        <a:ext cx="66465" cy="66465"/>
      </dsp:txXfrm>
    </dsp:sp>
    <dsp:sp modelId="{F9DC7AFB-E10E-47EF-9B3A-7D917F42C0EE}">
      <dsp:nvSpPr>
        <dsp:cNvPr id="0" name=""/>
        <dsp:cNvSpPr/>
      </dsp:nvSpPr>
      <dsp:spPr>
        <a:xfrm>
          <a:off x="1877120" y="1589580"/>
          <a:ext cx="438989" cy="1463857"/>
        </a:xfrm>
        <a:custGeom>
          <a:avLst/>
          <a:gdLst/>
          <a:ahLst/>
          <a:cxnLst/>
          <a:rect l="0" t="0" r="0" b="0"/>
          <a:pathLst>
            <a:path>
              <a:moveTo>
                <a:pt x="0" y="1463857"/>
              </a:moveTo>
              <a:lnTo>
                <a:pt x="219494" y="1463857"/>
              </a:lnTo>
              <a:lnTo>
                <a:pt x="219494" y="0"/>
              </a:lnTo>
              <a:lnTo>
                <a:pt x="4389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8408" y="2283303"/>
        <a:ext cx="76413" cy="76413"/>
      </dsp:txXfrm>
    </dsp:sp>
    <dsp:sp modelId="{ABF124E2-0C8C-43E3-865B-59942BED9830}">
      <dsp:nvSpPr>
        <dsp:cNvPr id="0" name=""/>
        <dsp:cNvSpPr/>
      </dsp:nvSpPr>
      <dsp:spPr>
        <a:xfrm rot="16200000">
          <a:off x="-218507" y="2718842"/>
          <a:ext cx="3522063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/>
            <a:t>Topics</a:t>
          </a:r>
          <a:endParaRPr lang="es-ES" sz="4000" kern="1200" dirty="0"/>
        </a:p>
      </dsp:txBody>
      <dsp:txXfrm rot="16200000">
        <a:off x="-218507" y="2718842"/>
        <a:ext cx="3522063" cy="669192"/>
      </dsp:txXfrm>
    </dsp:sp>
    <dsp:sp modelId="{E4F2C134-9589-4ED6-85FE-E0B0E2F98D0D}">
      <dsp:nvSpPr>
        <dsp:cNvPr id="0" name=""/>
        <dsp:cNvSpPr/>
      </dsp:nvSpPr>
      <dsp:spPr>
        <a:xfrm>
          <a:off x="2316110" y="1254984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Family-School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1254984"/>
        <a:ext cx="2194949" cy="669192"/>
      </dsp:txXfrm>
    </dsp:sp>
    <dsp:sp modelId="{A1AA5185-CADC-412C-B41B-BBD4650473B1}">
      <dsp:nvSpPr>
        <dsp:cNvPr id="0" name=""/>
        <dsp:cNvSpPr/>
      </dsp:nvSpPr>
      <dsp:spPr>
        <a:xfrm>
          <a:off x="4950049" y="24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Communication</a:t>
          </a:r>
          <a:endParaRPr lang="es-ES" sz="1900" b="1" kern="1200" dirty="0"/>
        </a:p>
      </dsp:txBody>
      <dsp:txXfrm>
        <a:off x="4950049" y="249"/>
        <a:ext cx="2194949" cy="669192"/>
      </dsp:txXfrm>
    </dsp:sp>
    <dsp:sp modelId="{71F8A7C0-3D1A-421E-9DDC-EBEDB5BB0033}">
      <dsp:nvSpPr>
        <dsp:cNvPr id="0" name=""/>
        <dsp:cNvSpPr/>
      </dsp:nvSpPr>
      <dsp:spPr>
        <a:xfrm>
          <a:off x="4950049" y="83673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Participation</a:t>
          </a:r>
          <a:endParaRPr lang="es-ES" sz="1900" kern="1200" dirty="0"/>
        </a:p>
      </dsp:txBody>
      <dsp:txXfrm>
        <a:off x="4950049" y="836739"/>
        <a:ext cx="2194949" cy="669192"/>
      </dsp:txXfrm>
    </dsp:sp>
    <dsp:sp modelId="{F6FD9FC4-6228-444F-A550-56FF1D8808D7}">
      <dsp:nvSpPr>
        <dsp:cNvPr id="0" name=""/>
        <dsp:cNvSpPr/>
      </dsp:nvSpPr>
      <dsp:spPr>
        <a:xfrm>
          <a:off x="4950049" y="167322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Collaboratión</a:t>
          </a:r>
          <a:r>
            <a:rPr lang="es-ES" sz="1900" kern="1200" dirty="0" smtClean="0"/>
            <a:t> E/A</a:t>
          </a:r>
          <a:endParaRPr lang="es-ES" sz="1900" kern="1200" dirty="0"/>
        </a:p>
      </dsp:txBody>
      <dsp:txXfrm>
        <a:off x="4950049" y="1673229"/>
        <a:ext cx="2194949" cy="669192"/>
      </dsp:txXfrm>
    </dsp:sp>
    <dsp:sp modelId="{3C0F7DE4-BF68-48AB-8DD0-15A6F903E540}">
      <dsp:nvSpPr>
        <dsp:cNvPr id="0" name=""/>
        <dsp:cNvSpPr/>
      </dsp:nvSpPr>
      <dsp:spPr>
        <a:xfrm>
          <a:off x="4950049" y="2509719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Training</a:t>
          </a:r>
          <a:endParaRPr lang="es-ES" sz="1900" kern="1200" dirty="0"/>
        </a:p>
      </dsp:txBody>
      <dsp:txXfrm>
        <a:off x="4950049" y="2509719"/>
        <a:ext cx="2194949" cy="669192"/>
      </dsp:txXfrm>
    </dsp:sp>
    <dsp:sp modelId="{586064C5-DB4C-4D7D-AB9D-273B75BD2D53}">
      <dsp:nvSpPr>
        <dsp:cNvPr id="0" name=""/>
        <dsp:cNvSpPr/>
      </dsp:nvSpPr>
      <dsp:spPr>
        <a:xfrm>
          <a:off x="2316110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/>
            <a:t>Family-child</a:t>
          </a:r>
          <a:r>
            <a:rPr lang="es-ES" sz="1900" b="1" kern="1200" dirty="0" smtClean="0"/>
            <a:t> </a:t>
          </a:r>
          <a:r>
            <a:rPr lang="es-ES" sz="1900" b="1" kern="1200" dirty="0" err="1" smtClean="0"/>
            <a:t>relationship</a:t>
          </a:r>
          <a:endParaRPr lang="es-ES" sz="1900" b="1" kern="1200" dirty="0"/>
        </a:p>
      </dsp:txBody>
      <dsp:txXfrm>
        <a:off x="2316110" y="4182700"/>
        <a:ext cx="2194949" cy="669192"/>
      </dsp:txXfrm>
    </dsp:sp>
    <dsp:sp modelId="{FA2A2BE3-37F0-4800-A24C-040CD539A99F}">
      <dsp:nvSpPr>
        <dsp:cNvPr id="0" name=""/>
        <dsp:cNvSpPr/>
      </dsp:nvSpPr>
      <dsp:spPr>
        <a:xfrm>
          <a:off x="4950049" y="334621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What</a:t>
          </a:r>
          <a:r>
            <a:rPr lang="es-ES" sz="1900" kern="1200" dirty="0" smtClean="0"/>
            <a:t> has </a:t>
          </a:r>
          <a:r>
            <a:rPr lang="es-ES" sz="1900" kern="1200" dirty="0" err="1" smtClean="0"/>
            <a:t>changed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3346210"/>
        <a:ext cx="2194949" cy="669192"/>
      </dsp:txXfrm>
    </dsp:sp>
    <dsp:sp modelId="{2F8486F9-C819-4B27-B48F-DB562E206FE7}">
      <dsp:nvSpPr>
        <dsp:cNvPr id="0" name=""/>
        <dsp:cNvSpPr/>
      </dsp:nvSpPr>
      <dsp:spPr>
        <a:xfrm>
          <a:off x="4950049" y="418270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Are </a:t>
          </a:r>
          <a:r>
            <a:rPr lang="es-ES" sz="1900" kern="1200" dirty="0" err="1" smtClean="0"/>
            <a:t>we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feeling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safe</a:t>
          </a:r>
          <a:r>
            <a:rPr lang="es-ES" sz="1900" kern="1200" dirty="0" smtClean="0"/>
            <a:t>?</a:t>
          </a:r>
          <a:endParaRPr lang="es-ES" sz="1900" kern="1200" dirty="0"/>
        </a:p>
      </dsp:txBody>
      <dsp:txXfrm>
        <a:off x="4950049" y="4182700"/>
        <a:ext cx="2194949" cy="669192"/>
      </dsp:txXfrm>
    </dsp:sp>
    <dsp:sp modelId="{DD176215-877C-4871-8327-716FD602FF29}">
      <dsp:nvSpPr>
        <dsp:cNvPr id="0" name=""/>
        <dsp:cNvSpPr/>
      </dsp:nvSpPr>
      <dsp:spPr>
        <a:xfrm>
          <a:off x="4950049" y="5019190"/>
          <a:ext cx="2194949" cy="66919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we know teaching to use ICT?</a:t>
          </a:r>
          <a:endParaRPr lang="es-ES" sz="1900" kern="1200" dirty="0"/>
        </a:p>
      </dsp:txBody>
      <dsp:txXfrm>
        <a:off x="4950049" y="5019190"/>
        <a:ext cx="2194949" cy="6691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F77C3-457B-4080-B888-9F1CB4CA7E2F}">
      <dsp:nvSpPr>
        <dsp:cNvPr id="0" name=""/>
        <dsp:cNvSpPr/>
      </dsp:nvSpPr>
      <dsp:spPr>
        <a:xfrm>
          <a:off x="2589790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06161" y="3481696"/>
        <a:ext cx="76289" cy="76289"/>
      </dsp:txXfrm>
    </dsp:sp>
    <dsp:sp modelId="{F8801C72-B94D-404F-AD3D-76A2250B0FB1}">
      <dsp:nvSpPr>
        <dsp:cNvPr id="0" name=""/>
        <dsp:cNvSpPr/>
      </dsp:nvSpPr>
      <dsp:spPr>
        <a:xfrm>
          <a:off x="2589790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2926580" y="2826590"/>
        <a:ext cx="35451" cy="35451"/>
      </dsp:txXfrm>
    </dsp:sp>
    <dsp:sp modelId="{28D38CD6-441F-4C28-BB04-5F619D409C28}">
      <dsp:nvSpPr>
        <dsp:cNvPr id="0" name=""/>
        <dsp:cNvSpPr/>
      </dsp:nvSpPr>
      <dsp:spPr>
        <a:xfrm>
          <a:off x="2589790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2906161" y="2130645"/>
        <a:ext cx="76289" cy="76289"/>
      </dsp:txXfrm>
    </dsp:sp>
    <dsp:sp modelId="{ABF124E2-0C8C-43E3-865B-59942BED9830}">
      <dsp:nvSpPr>
        <dsp:cNvPr id="0" name=""/>
        <dsp:cNvSpPr/>
      </dsp:nvSpPr>
      <dsp:spPr>
        <a:xfrm rot="16200000">
          <a:off x="-794945" y="2303895"/>
          <a:ext cx="5688632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/>
            <a:t>Approach</a:t>
          </a:r>
          <a:endParaRPr lang="es-ES" sz="4000" kern="1200" dirty="0"/>
        </a:p>
      </dsp:txBody>
      <dsp:txXfrm rot="16200000">
        <a:off x="-794945" y="2303895"/>
        <a:ext cx="5688632" cy="1080840"/>
      </dsp:txXfrm>
    </dsp:sp>
    <dsp:sp modelId="{129AB835-1851-4690-A649-CF47D7AF60FC}">
      <dsp:nvSpPr>
        <dsp:cNvPr id="0" name=""/>
        <dsp:cNvSpPr/>
      </dsp:nvSpPr>
      <dsp:spPr>
        <a:xfrm>
          <a:off x="3298821" y="952845"/>
          <a:ext cx="3545155" cy="1080840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/>
            <a:t>Methodology</a:t>
          </a:r>
          <a:endParaRPr lang="es-ES" sz="3600" b="1" kern="1200" dirty="0"/>
        </a:p>
      </dsp:txBody>
      <dsp:txXfrm>
        <a:off x="3298821" y="952845"/>
        <a:ext cx="3545155" cy="1080840"/>
      </dsp:txXfrm>
    </dsp:sp>
    <dsp:sp modelId="{3B5BB035-CCE8-44BA-B280-11BFF0EF9F73}">
      <dsp:nvSpPr>
        <dsp:cNvPr id="0" name=""/>
        <dsp:cNvSpPr/>
      </dsp:nvSpPr>
      <dsp:spPr>
        <a:xfrm>
          <a:off x="3298821" y="2303895"/>
          <a:ext cx="3545155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/>
            <a:t>Evaluation</a:t>
          </a:r>
          <a:endParaRPr lang="es-ES" sz="3600" b="1" kern="1200" dirty="0"/>
        </a:p>
      </dsp:txBody>
      <dsp:txXfrm>
        <a:off x="3298821" y="2303895"/>
        <a:ext cx="3545155" cy="1080840"/>
      </dsp:txXfrm>
    </dsp:sp>
    <dsp:sp modelId="{592543BC-F42B-4DE8-912C-83B1B6E6F41D}">
      <dsp:nvSpPr>
        <dsp:cNvPr id="0" name=""/>
        <dsp:cNvSpPr/>
      </dsp:nvSpPr>
      <dsp:spPr>
        <a:xfrm>
          <a:off x="3298821" y="3654946"/>
          <a:ext cx="3545155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err="1" smtClean="0"/>
            <a:t>What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should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we</a:t>
          </a:r>
          <a:r>
            <a:rPr lang="es-ES" sz="3600" b="1" kern="1200" dirty="0" smtClean="0"/>
            <a:t> do?</a:t>
          </a:r>
          <a:endParaRPr lang="es-ES" sz="3600" b="1" kern="1200" dirty="0"/>
        </a:p>
      </dsp:txBody>
      <dsp:txXfrm>
        <a:off x="3298821" y="3654946"/>
        <a:ext cx="3545155" cy="108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79BF6B-52FA-44FF-82C0-B06BFFF959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E3A13-8EE6-4CBC-BB0C-F95C7D7ABA9B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3133-83F7-4D25-9FA2-D081688874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2BEE-699D-4E59-9430-CA032B1B062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58BE-DDF6-48EC-8F3D-083A915736C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4D2A-8D04-4DA4-8067-897213EF73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6289-E8A7-4107-A050-CA54CE94EB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B4AB-114E-4ADC-8DEB-8448768427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A3B1-C704-4F23-BA33-ABA3398E66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5207-0EE9-45DB-BECD-16FDE3F2C07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AAD8-B288-49D4-A9BA-DAB68380DC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76F3-442A-427C-8EC8-F6DCBA87AF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7F87-4685-40F4-89CE-0B22AC8BA1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56A8-D564-4447-827A-6AD8F3FD24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95DDD74-D501-466E-B55A-03513DB62CA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j3Qryc0FwM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families.%20zaleo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/>
              <a:t>COMISIÓN FAMILIAS</a:t>
            </a:r>
            <a:br>
              <a:rPr lang="es-ES_tradnl"/>
            </a:br>
            <a:r>
              <a:rPr lang="es-ES_tradnl">
                <a:latin typeface="Algerian" pitchFamily="82" charset="0"/>
              </a:rPr>
              <a:t>FAMILY INVOLVEMENT</a:t>
            </a: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s-ES_tradnl" sz="1400" smtClean="0"/>
              <a:t>Mª Dolores (CEIP  6 de Diciembre)	</a:t>
            </a:r>
          </a:p>
          <a:p>
            <a:pPr eaLnBrk="1" hangingPunct="1"/>
            <a:r>
              <a:rPr lang="es-ES_tradnl" sz="1400" smtClean="0"/>
              <a:t>Mª Dolores (EEI Zaleo)		Mª Rosa (Parma)</a:t>
            </a:r>
          </a:p>
          <a:p>
            <a:pPr eaLnBrk="1" hangingPunct="1"/>
            <a:r>
              <a:rPr lang="es-ES_tradnl" sz="1400" smtClean="0"/>
              <a:t>Guadalupe	(CEIP  6 de Diciembre)			</a:t>
            </a:r>
          </a:p>
          <a:p>
            <a:pPr eaLnBrk="1" hangingPunct="1"/>
            <a:r>
              <a:rPr lang="es-ES_tradnl" sz="1400" smtClean="0"/>
              <a:t>Mónica (AMPA)	Familias de Parma	</a:t>
            </a:r>
          </a:p>
          <a:p>
            <a:pPr eaLnBrk="1" hangingPunct="1"/>
            <a:r>
              <a:rPr lang="es-ES_tradnl" sz="1400" smtClean="0"/>
              <a:t>Pilar (IES Pérez Galdós)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dirty="0" err="1" smtClean="0"/>
              <a:t>Comunication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IES Pérez  Galdós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563"/>
            <a:ext cx="8229600" cy="3989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/>
              <a:t>No need for the parents to stay there.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Platform Edmodo</a:t>
            </a:r>
          </a:p>
          <a:p>
            <a:pPr eaLnBrk="1" hangingPunct="1"/>
            <a:r>
              <a:rPr lang="es-ES" smtClean="0"/>
              <a:t>Afdi</a:t>
            </a:r>
          </a:p>
          <a:p>
            <a:pPr eaLnBrk="1" hangingPunct="1"/>
            <a:r>
              <a:rPr lang="es-ES" smtClean="0"/>
              <a:t>Institutional Mail</a:t>
            </a:r>
          </a:p>
          <a:p>
            <a:pPr eaLnBrk="1" hangingPunct="1"/>
            <a:r>
              <a:rPr lang="es-ES" smtClean="0"/>
              <a:t>Center webpage</a:t>
            </a:r>
          </a:p>
          <a:p>
            <a:pPr eaLnBrk="1" hangingPunct="1">
              <a:buFontTx/>
              <a:buNone/>
            </a:pPr>
            <a:endParaRPr lang="es-E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16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tell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s-ES" sz="2400" dirty="0" err="1" smtClean="0"/>
              <a:t>Advantages</a:t>
            </a:r>
            <a:r>
              <a:rPr lang="es-ES" sz="2400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posibility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contact</a:t>
            </a:r>
            <a:r>
              <a:rPr lang="es-ES" sz="2400" dirty="0" smtClean="0"/>
              <a:t> </a:t>
            </a: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/>
              <a:t> </a:t>
            </a:r>
            <a:r>
              <a:rPr lang="es-ES" sz="2400" dirty="0" err="1" smtClean="0"/>
              <a:t>student</a:t>
            </a:r>
            <a:r>
              <a:rPr lang="es-ES" sz="2400" dirty="0" smtClean="0"/>
              <a:t> as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intermediary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Faster</a:t>
            </a:r>
            <a:r>
              <a:rPr lang="es-ES" sz="2400" dirty="0" smtClean="0"/>
              <a:t> </a:t>
            </a:r>
            <a:r>
              <a:rPr lang="es-ES" sz="2400" dirty="0" err="1" smtClean="0"/>
              <a:t>comunication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educative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</a:t>
            </a:r>
            <a:r>
              <a:rPr lang="es-ES" sz="2400" dirty="0" smtClean="0"/>
              <a:t> (</a:t>
            </a:r>
            <a:r>
              <a:rPr lang="es-ES" sz="2400" dirty="0" err="1" smtClean="0"/>
              <a:t>scholar</a:t>
            </a:r>
            <a:r>
              <a:rPr lang="es-ES" sz="2400" dirty="0" smtClean="0"/>
              <a:t> </a:t>
            </a:r>
            <a:r>
              <a:rPr lang="es-ES" sz="2400" dirty="0" err="1" smtClean="0"/>
              <a:t>trips</a:t>
            </a:r>
            <a:r>
              <a:rPr lang="es-ES" sz="2400" dirty="0" smtClean="0"/>
              <a:t>, </a:t>
            </a:r>
            <a:r>
              <a:rPr lang="es-ES" sz="2400" dirty="0" err="1" smtClean="0"/>
              <a:t>homeworks</a:t>
            </a:r>
            <a:r>
              <a:rPr lang="es-ES" sz="2400" dirty="0" smtClean="0"/>
              <a:t>, </a:t>
            </a:r>
            <a:r>
              <a:rPr lang="es-ES" sz="2400" dirty="0" err="1" smtClean="0"/>
              <a:t>absence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children</a:t>
            </a:r>
            <a:r>
              <a:rPr lang="es-ES" sz="2400" dirty="0" smtClean="0"/>
              <a:t>, </a:t>
            </a:r>
            <a:r>
              <a:rPr lang="es-ES" sz="2400" dirty="0" err="1" smtClean="0"/>
              <a:t>evaluation</a:t>
            </a:r>
            <a:r>
              <a:rPr lang="es-ES" sz="2400" dirty="0" smtClean="0"/>
              <a:t> </a:t>
            </a:r>
            <a:r>
              <a:rPr lang="es-ES" sz="2400" dirty="0" err="1" smtClean="0"/>
              <a:t>criteria</a:t>
            </a:r>
            <a:r>
              <a:rPr lang="es-ES" sz="2400" dirty="0" smtClean="0"/>
              <a:t>)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s-ES" sz="2400" dirty="0" err="1" smtClean="0"/>
              <a:t>Disadvantages</a:t>
            </a:r>
            <a:r>
              <a:rPr lang="es-ES" sz="2400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families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access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teachers</a:t>
            </a:r>
            <a:r>
              <a:rPr lang="es-ES" sz="2400" dirty="0" smtClean="0"/>
              <a:t> </a:t>
            </a:r>
            <a:r>
              <a:rPr lang="es-ES" sz="2400" dirty="0" err="1" smtClean="0"/>
              <a:t>agree</a:t>
            </a:r>
            <a:r>
              <a:rPr lang="es-ES" sz="2400" dirty="0" smtClean="0"/>
              <a:t>: Can </a:t>
            </a:r>
            <a:r>
              <a:rPr lang="es-ES" sz="2400" dirty="0" err="1" smtClean="0"/>
              <a:t>they</a:t>
            </a:r>
            <a:r>
              <a:rPr lang="es-ES" sz="2400" dirty="0" smtClean="0"/>
              <a:t> do </a:t>
            </a:r>
            <a:r>
              <a:rPr lang="es-ES" sz="2400" dirty="0" err="1" smtClean="0"/>
              <a:t>this</a:t>
            </a:r>
            <a:r>
              <a:rPr lang="es-ES" sz="2400" dirty="0" smtClean="0"/>
              <a:t>? Do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want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extent</a:t>
            </a:r>
            <a:r>
              <a:rPr lang="es-ES" sz="2400" dirty="0" smtClean="0"/>
              <a:t> do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expect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immediacy</a:t>
            </a:r>
            <a:r>
              <a:rPr lang="es-ES" sz="2400" dirty="0" smtClean="0"/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16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err="1" smtClean="0"/>
              <a:t>Participation</a:t>
            </a: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CEIP 6 de diciembre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8263"/>
            <a:ext cx="8229600" cy="362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/>
              <a:t> N</a:t>
            </a:r>
            <a:r>
              <a:rPr lang="es-ES_tradnl" sz="2400" dirty="0" smtClean="0"/>
              <a:t>ew Technologies:</a:t>
            </a:r>
            <a:r>
              <a:rPr lang="es-ES_tradnl" sz="2400" dirty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parents</a:t>
            </a:r>
            <a:r>
              <a:rPr lang="es-ES_tradnl" sz="2400" dirty="0" smtClean="0"/>
              <a:t> can </a:t>
            </a:r>
            <a:r>
              <a:rPr lang="es-ES_tradnl" sz="2400" dirty="0" err="1" smtClean="0"/>
              <a:t>participate</a:t>
            </a:r>
            <a:r>
              <a:rPr lang="es-ES_tradnl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in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AMPA blog (</a:t>
            </a:r>
            <a:r>
              <a:rPr lang="es-ES_tradnl" sz="2400" dirty="0" err="1" smtClean="0"/>
              <a:t>comments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sugerences</a:t>
            </a:r>
            <a:r>
              <a:rPr lang="es-ES_tradnl" sz="2400" dirty="0" smtClean="0"/>
              <a:t>, ideas, etc.-)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err="1" smtClean="0"/>
              <a:t>institutional</a:t>
            </a:r>
            <a:r>
              <a:rPr lang="es-ES_tradnl" sz="2400" dirty="0" smtClean="0"/>
              <a:t> mail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center (</a:t>
            </a:r>
            <a:r>
              <a:rPr lang="es-ES_tradnl" sz="2400" dirty="0" err="1" smtClean="0"/>
              <a:t>interesting</a:t>
            </a:r>
            <a:r>
              <a:rPr lang="es-ES_tradnl" sz="2400" dirty="0" smtClean="0"/>
              <a:t> files)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MCS </a:t>
            </a:r>
            <a:r>
              <a:rPr lang="es-ES_tradnl" sz="2400" dirty="0" err="1" smtClean="0"/>
              <a:t>project</a:t>
            </a:r>
            <a:r>
              <a:rPr lang="es-ES_tradnl" sz="2400" dirty="0" smtClean="0"/>
              <a:t>    Debate </a:t>
            </a:r>
            <a:r>
              <a:rPr lang="es-ES_tradnl" sz="2400" dirty="0" err="1" smtClean="0"/>
              <a:t>with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families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Video (</a:t>
            </a:r>
            <a:r>
              <a:rPr lang="es-ES_tradnl" sz="1200" dirty="0" smtClean="0">
                <a:solidFill>
                  <a:srgbClr val="000000"/>
                </a:solidFill>
              </a:rPr>
              <a:t>(</a:t>
            </a:r>
            <a:r>
              <a:rPr lang="es-ES_tradnl" sz="1200" dirty="0" smtClean="0">
                <a:solidFill>
                  <a:srgbClr val="000000"/>
                </a:solidFill>
                <a:hlinkClick r:id="rId3"/>
              </a:rPr>
              <a:t>http://www.youtube.com/watch?v=Kj3Qryc0FwM)</a:t>
            </a:r>
            <a:r>
              <a:rPr lang="es-ES_tradnl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err="1" smtClean="0"/>
              <a:t>Lecture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given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expert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about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safe</a:t>
            </a:r>
            <a:r>
              <a:rPr lang="es-ES_tradnl" sz="2400" dirty="0" smtClean="0"/>
              <a:t> use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400" dirty="0" err="1" smtClean="0"/>
              <a:t>Collaborative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activity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AMPA at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school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students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ICT (Gacetilla)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400" dirty="0" smtClean="0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5639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-26988"/>
            <a:ext cx="33416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dirty="0" err="1" smtClean="0"/>
              <a:t>Participation</a:t>
            </a:r>
            <a:r>
              <a:rPr lang="es-ES" sz="4000" dirty="0" smtClean="0"/>
              <a:t>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IES Pérez Galdós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Debate with a small group of parents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  <p:pic>
        <p:nvPicPr>
          <p:cNvPr id="17412" name="Picture 4" descr="MC9004244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05263"/>
            <a:ext cx="1790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-26988"/>
            <a:ext cx="33416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/>
              <a:t>COLABORATION </a:t>
            </a:r>
            <a:r>
              <a:rPr lang="es-ES_tradnl" sz="4000" dirty="0"/>
              <a:t>E/A</a:t>
            </a:r>
            <a:br>
              <a:rPr lang="es-ES_tradnl" sz="4000" dirty="0"/>
            </a:br>
            <a:r>
              <a:rPr lang="es-ES_tradnl" sz="4000" dirty="0"/>
              <a:t>CEIP 6 </a:t>
            </a:r>
            <a:r>
              <a:rPr lang="es-ES_tradnl" sz="4000" dirty="0" smtClean="0"/>
              <a:t>of </a:t>
            </a:r>
            <a:r>
              <a:rPr lang="es-ES_tradnl" sz="4000" dirty="0" err="1" smtClean="0"/>
              <a:t>December</a:t>
            </a:r>
            <a:endParaRPr lang="es-ES_tradnl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5025"/>
            <a:ext cx="8229600" cy="3556000"/>
          </a:xfrm>
        </p:spPr>
        <p:txBody>
          <a:bodyPr/>
          <a:lstStyle/>
          <a:p>
            <a:pPr eaLnBrk="1" hangingPunct="1"/>
            <a:r>
              <a:rPr lang="es-ES_tradnl" smtClean="0"/>
              <a:t>Is it possible the direct comunication with the students via ICT? (they don’t have email, they have no mobile)</a:t>
            </a:r>
          </a:p>
          <a:p>
            <a:pPr eaLnBrk="1" hangingPunct="1"/>
            <a:r>
              <a:rPr lang="es-ES_tradnl" smtClean="0"/>
              <a:t>Platform EDMODO with the students of 6th to see if it can be extended to other levels of Primaria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dirty="0" err="1" smtClean="0"/>
              <a:t>Colaboration</a:t>
            </a:r>
            <a:r>
              <a:rPr lang="es-ES" sz="4000" dirty="0" smtClean="0"/>
              <a:t>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IES Pérez Galdós</a:t>
            </a:r>
          </a:p>
        </p:txBody>
      </p:sp>
      <p:pic>
        <p:nvPicPr>
          <p:cNvPr id="20483" name="Picture 4" descr="MC90043381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M90028274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860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MC90043381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6449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/>
              <a:t>Training</a:t>
            </a: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CEIP 6 </a:t>
            </a:r>
            <a:r>
              <a:rPr lang="es-ES_tradnl" sz="4000" dirty="0" smtClean="0"/>
              <a:t>of </a:t>
            </a:r>
            <a:r>
              <a:rPr lang="es-ES_tradnl" sz="4000" dirty="0" err="1" smtClean="0"/>
              <a:t>December</a:t>
            </a:r>
            <a:endParaRPr lang="es-ES_tradnl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6463"/>
            <a:ext cx="8229600" cy="4276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/>
              <a:t>From the project MCS the students know the permissions and licenses of internet (CreativeCommons) and at the same time they give their parents new knowledges.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b="1" smtClean="0"/>
              <a:t>Lecture </a:t>
            </a:r>
            <a:r>
              <a:rPr lang="es-ES_tradnl" smtClean="0"/>
              <a:t>with a monitor of C.Cultural Pablo Iglesias at the school for teachers and parents, where it was shown a great variety of creative activities with the ICT and the Internet.</a:t>
            </a:r>
          </a:p>
          <a:p>
            <a:pPr eaLnBrk="1" hangingPunct="1">
              <a:lnSpc>
                <a:spcPct val="90000"/>
              </a:lnSpc>
            </a:pPr>
            <a:r>
              <a:rPr lang="es-ES_tradnl" smtClean="0"/>
              <a:t>The link to the lecture is at the MCS webpage</a:t>
            </a:r>
            <a:endParaRPr lang="es-ES_tradnl" sz="120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err="1" smtClean="0"/>
              <a:t>Introduction</a:t>
            </a:r>
            <a:endParaRPr lang="es-ES_tradnl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students education without families</a:t>
            </a:r>
            <a:endParaRPr lang="es-ES" smtClean="0"/>
          </a:p>
          <a:p>
            <a:pPr eaLnBrk="1" hangingPunct="1"/>
            <a:r>
              <a:rPr lang="en-US" smtClean="0"/>
              <a:t>The idea is to address the family at different times of the evolutionary process of the students</a:t>
            </a:r>
            <a:endParaRPr lang="es-ES" smtClean="0"/>
          </a:p>
          <a:p>
            <a:pPr eaLnBrk="1" hangingPunct="1"/>
            <a:r>
              <a:rPr lang="en-US" smtClean="0"/>
              <a:t>What is the internal "occupation" in the family environment? .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dirty="0" smtClean="0"/>
              <a:t>Training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/>
              <a:t>IES PÉREZ GALDÓS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6463"/>
            <a:ext cx="8229600" cy="3484562"/>
          </a:xfrm>
        </p:spPr>
        <p:txBody>
          <a:bodyPr/>
          <a:lstStyle/>
          <a:p>
            <a:pPr eaLnBrk="1" hangingPunct="1"/>
            <a:r>
              <a:rPr lang="es-ES" smtClean="0"/>
              <a:t>Group meetings at the sunset of the curse.</a:t>
            </a:r>
          </a:p>
          <a:p>
            <a:pPr eaLnBrk="1" hangingPunct="1"/>
            <a:r>
              <a:rPr lang="es-ES" smtClean="0"/>
              <a:t>Using the webpages for Educational Guidance.</a:t>
            </a:r>
          </a:p>
          <a:p>
            <a:pPr eaLnBrk="1" hangingPunct="1"/>
            <a:r>
              <a:rPr lang="es-ES" smtClean="0"/>
              <a:t>Participation at the Proyecto Orión</a:t>
            </a:r>
          </a:p>
          <a:p>
            <a:pPr eaLnBrk="1" hangingPunct="1">
              <a:buFontTx/>
              <a:buNone/>
            </a:pPr>
            <a:r>
              <a:rPr lang="es-ES" smtClean="0"/>
              <a:t>(webpage)</a:t>
            </a:r>
          </a:p>
          <a:p>
            <a:pPr eaLnBrk="1" hangingPunct="1"/>
            <a:r>
              <a:rPr lang="es-ES" smtClean="0"/>
              <a:t>Lecture given by an expert about the safety at the social networks.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4000" dirty="0" smtClean="0"/>
              <a:t>FAMILY-CHILD RELATIONSHIP</a:t>
            </a:r>
            <a:r>
              <a:rPr lang="es-ES_tradnl" sz="4000" dirty="0"/>
              <a:t/>
            </a:r>
            <a:br>
              <a:rPr lang="es-ES_tradnl" sz="4000" dirty="0"/>
            </a:br>
            <a:endParaRPr lang="es-ES_tradnl" sz="4000" dirty="0"/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766888" y="2924175"/>
            <a:ext cx="5256212" cy="2311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REFLECT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425" y="7938"/>
            <a:ext cx="33305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/>
              <a:t>FAMILY-CHILD RELATIONSHIP</a:t>
            </a: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CEIP 6 </a:t>
            </a:r>
            <a:r>
              <a:rPr lang="es-ES_tradnl" sz="4000" dirty="0" smtClean="0"/>
              <a:t>OF DECEMBER</a:t>
            </a:r>
            <a:r>
              <a:rPr lang="es-ES_tradnl" sz="4000" dirty="0"/>
              <a:t/>
            </a:r>
            <a:br>
              <a:rPr lang="es-ES_tradnl" sz="4000" dirty="0"/>
            </a:br>
            <a:endParaRPr lang="es-ES_tradnl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100"/>
            <a:ext cx="8229600" cy="4708525"/>
          </a:xfrm>
        </p:spPr>
        <p:txBody>
          <a:bodyPr/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_tradnl" sz="1800" dirty="0" smtClean="0"/>
              <a:t>WHAT HAS CHANGED IN THIS RELATIONSHIP</a:t>
            </a:r>
            <a:r>
              <a:rPr lang="es-ES_tradnl" sz="1800" b="1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children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give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their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parents</a:t>
            </a:r>
            <a:r>
              <a:rPr lang="es-ES_tradnl" sz="1800" dirty="0" smtClean="0"/>
              <a:t> new </a:t>
            </a:r>
            <a:r>
              <a:rPr lang="es-ES_tradnl" sz="1800" dirty="0" err="1" smtClean="0"/>
              <a:t>knowledges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about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use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ICT</a:t>
            </a:r>
            <a:endParaRPr lang="es-ES_tradnl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parents</a:t>
            </a:r>
            <a:r>
              <a:rPr lang="es-ES_tradnl" sz="1800" dirty="0" smtClean="0"/>
              <a:t> are </a:t>
            </a:r>
            <a:r>
              <a:rPr lang="es-ES_tradnl" sz="1800" dirty="0" err="1" smtClean="0"/>
              <a:t>becoming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aware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about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use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ICT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MCS </a:t>
            </a:r>
            <a:r>
              <a:rPr lang="es-ES_tradnl" sz="1800" dirty="0" err="1" smtClean="0"/>
              <a:t>principles</a:t>
            </a:r>
            <a:r>
              <a:rPr lang="es-ES_tradnl" sz="1800" dirty="0" smtClean="0"/>
              <a:t> (</a:t>
            </a:r>
            <a:r>
              <a:rPr lang="es-ES_tradnl" sz="1800" dirty="0" err="1" smtClean="0"/>
              <a:t>Significative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Creative</a:t>
            </a:r>
            <a:r>
              <a:rPr lang="es-ES_tradnl" sz="1800" dirty="0" smtClean="0"/>
              <a:t> and </a:t>
            </a:r>
            <a:r>
              <a:rPr lang="es-ES_tradnl" sz="1800" dirty="0" err="1" smtClean="0"/>
              <a:t>Safe</a:t>
            </a:r>
            <a:r>
              <a:rPr lang="es-ES_tradnl" sz="1800" dirty="0" smtClean="0"/>
              <a:t>)</a:t>
            </a:r>
            <a:endParaRPr lang="es-ES_tradnl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Improve</a:t>
            </a:r>
            <a:r>
              <a:rPr lang="es-ES_tradnl" sz="1800" dirty="0" smtClean="0"/>
              <a:t> in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relation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their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children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when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both</a:t>
            </a:r>
            <a:r>
              <a:rPr lang="es-ES_tradnl" sz="1800" dirty="0" smtClean="0"/>
              <a:t> use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internet, </a:t>
            </a:r>
            <a:r>
              <a:rPr lang="es-ES_tradnl" sz="1800" dirty="0" err="1" smtClean="0"/>
              <a:t>parents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mobile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tablets</a:t>
            </a:r>
            <a:r>
              <a:rPr lang="es-ES_tradnl" sz="1800" dirty="0" smtClean="0"/>
              <a:t>, etc.</a:t>
            </a:r>
            <a:endParaRPr lang="es-ES_tradnl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This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course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is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going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ask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for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parents-children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collaboration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for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doing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works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school</a:t>
            </a:r>
            <a:r>
              <a:rPr lang="es-ES_tradnl" sz="1800" dirty="0" smtClean="0"/>
              <a:t> at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Project MCS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mobile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computer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Internet, etc.</a:t>
            </a:r>
            <a:endParaRPr lang="es-ES_tradnl" sz="1800" dirty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_tradnl" sz="1800" dirty="0" smtClean="0"/>
              <a:t>DO WE FEEL SAFE?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We</a:t>
            </a:r>
            <a:r>
              <a:rPr lang="es-ES_tradnl" sz="1800" dirty="0" smtClean="0"/>
              <a:t> are </a:t>
            </a:r>
            <a:r>
              <a:rPr lang="es-ES_tradnl" sz="1800" dirty="0" err="1" smtClean="0"/>
              <a:t>never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gonna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feel</a:t>
            </a:r>
            <a:r>
              <a:rPr lang="es-ES_tradnl" sz="1800" dirty="0" smtClean="0"/>
              <a:t> 100% </a:t>
            </a:r>
            <a:r>
              <a:rPr lang="es-ES_tradnl" sz="1800" dirty="0" err="1" smtClean="0"/>
              <a:t>safe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because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New Technologies </a:t>
            </a:r>
            <a:r>
              <a:rPr lang="es-ES_tradnl" sz="1800" dirty="0" err="1" smtClean="0"/>
              <a:t>progress</a:t>
            </a:r>
            <a:r>
              <a:rPr lang="es-ES_tradnl" sz="1800" dirty="0" smtClean="0"/>
              <a:t> so </a:t>
            </a:r>
            <a:r>
              <a:rPr lang="es-ES_tradnl" sz="1800" dirty="0" err="1" smtClean="0"/>
              <a:t>fast</a:t>
            </a:r>
            <a:r>
              <a:rPr lang="es-ES_tradnl" sz="1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We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should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become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aware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that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we</a:t>
            </a:r>
            <a:r>
              <a:rPr lang="es-ES_tradnl" sz="1800" dirty="0" smtClean="0"/>
              <a:t> are </a:t>
            </a:r>
            <a:r>
              <a:rPr lang="es-ES_tradnl" sz="1800" dirty="0" err="1" smtClean="0"/>
              <a:t>going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need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constant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actualization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ourselfs</a:t>
            </a:r>
            <a:r>
              <a:rPr lang="es-ES_tradnl" sz="1800" dirty="0" smtClean="0"/>
              <a:t>. </a:t>
            </a:r>
            <a:r>
              <a:rPr lang="es-ES_tradnl" sz="1800" dirty="0" err="1" smtClean="0"/>
              <a:t>Our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students</a:t>
            </a:r>
            <a:r>
              <a:rPr lang="es-ES_tradnl" sz="1800" dirty="0" smtClean="0"/>
              <a:t> and </a:t>
            </a:r>
            <a:r>
              <a:rPr lang="es-ES_tradnl" sz="1800" dirty="0" err="1" smtClean="0"/>
              <a:t>children</a:t>
            </a:r>
            <a:r>
              <a:rPr lang="es-ES_tradnl" sz="1800" dirty="0" smtClean="0"/>
              <a:t> are </a:t>
            </a:r>
            <a:r>
              <a:rPr lang="es-ES_tradnl" sz="1800" dirty="0" err="1" smtClean="0"/>
              <a:t>always</a:t>
            </a:r>
            <a:r>
              <a:rPr lang="es-ES_tradnl" sz="1800" dirty="0" smtClean="0"/>
              <a:t>  </a:t>
            </a:r>
            <a:r>
              <a:rPr lang="es-ES_tradnl" sz="1800" dirty="0" err="1" smtClean="0"/>
              <a:t>going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go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ahead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us</a:t>
            </a:r>
            <a:r>
              <a:rPr lang="es-ES_tradnl" sz="1800" dirty="0" smtClean="0"/>
              <a:t> at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use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smtClean="0"/>
              <a:t>A </a:t>
            </a:r>
            <a:r>
              <a:rPr lang="es-ES_tradnl" sz="1800" dirty="0" err="1" smtClean="0"/>
              <a:t>part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formation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parents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is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transmitted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through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children</a:t>
            </a:r>
            <a:r>
              <a:rPr lang="es-ES_tradnl" sz="1800" dirty="0"/>
              <a:t>.</a:t>
            </a:r>
            <a:endParaRPr lang="es-ES_tradnl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school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should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promote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formation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parents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through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collaboration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with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AMPA </a:t>
            </a:r>
            <a:r>
              <a:rPr lang="es-ES_tradnl" sz="1800" dirty="0" err="1"/>
              <a:t>t</a:t>
            </a:r>
            <a:r>
              <a:rPr lang="es-ES_tradnl" sz="1800" dirty="0" err="1" smtClean="0"/>
              <a:t>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know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how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to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teach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use of </a:t>
            </a:r>
            <a:r>
              <a:rPr lang="es-ES_tradnl" sz="1800" dirty="0" err="1" smtClean="0"/>
              <a:t>the</a:t>
            </a:r>
            <a:r>
              <a:rPr lang="es-ES_tradnl" sz="1800" dirty="0" smtClean="0"/>
              <a:t> ICT in </a:t>
            </a:r>
            <a:r>
              <a:rPr lang="es-ES_tradnl" sz="1800" dirty="0" err="1" smtClean="0"/>
              <a:t>an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appropiate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way</a:t>
            </a:r>
            <a:r>
              <a:rPr lang="es-ES_tradnl" sz="1800" dirty="0" smtClean="0"/>
              <a:t>, MCS </a:t>
            </a:r>
            <a:r>
              <a:rPr lang="es-ES_tradnl" sz="1800" dirty="0" err="1" smtClean="0"/>
              <a:t>way</a:t>
            </a:r>
            <a:r>
              <a:rPr lang="es-ES_tradnl" sz="1800" dirty="0" smtClean="0"/>
              <a:t>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/>
              <a:t>FAMILY-CHILD RELATIONSHIP</a:t>
            </a: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IES PÉREZ GALDÓS</a:t>
            </a:r>
            <a:endParaRPr lang="es-E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563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WHAT HAS CHANGED IN THIS RELATIONSHIP?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security that provides the possibility of ongoing communication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Ignorance of what your child does when he is without you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lack of knowledge of a new resource that you do not master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changing roles of teacher / student in this topic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s-ES_tradnl" sz="2400" dirty="0" smtClean="0"/>
              <a:t>DO WE FEEL SAFE?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NO. We need to learn and feel that we are not ALONE</a:t>
            </a:r>
            <a:endParaRPr lang="es-ES_tradnl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s-ES" sz="24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588"/>
            <a:ext cx="33416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dirty="0" err="1" smtClean="0"/>
              <a:t>Methodology</a:t>
            </a:r>
            <a:endParaRPr lang="es-ES_tradnl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8263"/>
            <a:ext cx="8229600" cy="3916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working method would be joint reflection, collaborative learning among us with external training provision if necessary.</a:t>
            </a: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working instrument can range from working with Edmodo, creating a group for us to work with Google docs (contradictory experiences)</a:t>
            </a:r>
            <a:endParaRPr lang="es-ES_tradnl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488" y="41275"/>
            <a:ext cx="33401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65388"/>
            <a:ext cx="8229600" cy="2043112"/>
          </a:xfrm>
        </p:spPr>
        <p:txBody>
          <a:bodyPr/>
          <a:lstStyle/>
          <a:p>
            <a:pPr eaLnBrk="1" hangingPunct="1"/>
            <a:r>
              <a:rPr lang="en-US" smtClean="0"/>
              <a:t>The evaluation would be the collection of activities performed</a:t>
            </a:r>
          </a:p>
          <a:p>
            <a:pPr eaLnBrk="1" hangingPunct="1"/>
            <a:r>
              <a:rPr lang="en-US" smtClean="0"/>
              <a:t>What will be our criteria?</a:t>
            </a:r>
            <a:endParaRPr lang="es-ES" smtClean="0"/>
          </a:p>
        </p:txBody>
      </p:sp>
      <p:pic>
        <p:nvPicPr>
          <p:cNvPr id="31748" name="Picture 5" descr="9710485-trabajo-en-equi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381500"/>
            <a:ext cx="30956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388" y="41275"/>
            <a:ext cx="33416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shoul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smtClean="0"/>
              <a:t>do ? </a:t>
            </a:r>
            <a:endParaRPr lang="es-E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800" dirty="0" err="1" smtClean="0"/>
              <a:t>What</a:t>
            </a:r>
            <a:r>
              <a:rPr lang="es-ES" sz="1800" dirty="0" smtClean="0"/>
              <a:t> </a:t>
            </a:r>
            <a:r>
              <a:rPr lang="es-ES" sz="1800" dirty="0" err="1" smtClean="0"/>
              <a:t>shoul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do </a:t>
            </a:r>
            <a:r>
              <a:rPr lang="es-ES" sz="1800" dirty="0" err="1" smtClean="0"/>
              <a:t>to</a:t>
            </a:r>
            <a:r>
              <a:rPr lang="es-ES" sz="1800" dirty="0" smtClean="0"/>
              <a:t> share </a:t>
            </a:r>
            <a:r>
              <a:rPr lang="es-ES" sz="1800" dirty="0" err="1" smtClean="0"/>
              <a:t>experiences</a:t>
            </a:r>
            <a:r>
              <a:rPr lang="es-ES" sz="1800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1800" dirty="0" err="1" smtClean="0"/>
              <a:t>How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make</a:t>
            </a:r>
            <a:r>
              <a:rPr lang="es-ES" sz="1800" dirty="0" smtClean="0"/>
              <a:t> </a:t>
            </a:r>
            <a:r>
              <a:rPr lang="es-ES" sz="1800" dirty="0" err="1" smtClean="0"/>
              <a:t>families</a:t>
            </a:r>
            <a:endParaRPr lang="es-E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" sz="1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dirty="0" smtClean="0"/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sz="1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dirty="0" smtClean="0"/>
              <a:t>					</a:t>
            </a:r>
            <a:r>
              <a:rPr lang="es-ES" sz="1800" dirty="0" err="1" smtClean="0"/>
              <a:t>on</a:t>
            </a:r>
            <a:r>
              <a:rPr lang="es-ES" sz="1800" dirty="0" smtClean="0"/>
              <a:t> TIC?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8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8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Using ICTs for what?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To facilitate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To expand my leisure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To improve my communication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(and even cheaper)</a:t>
            </a:r>
            <a:r>
              <a:rPr lang="es-ES" sz="1800" dirty="0" smtClean="0"/>
              <a:t>				                          					         </a:t>
            </a:r>
            <a:r>
              <a:rPr lang="en-US" sz="1800" dirty="0" smtClean="0"/>
              <a:t>Keeping my safety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                                                                                  my freedom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                                                                                 my leisure time</a:t>
            </a:r>
            <a:endParaRPr lang="es-ES" sz="1800" dirty="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11188" y="4357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843213" y="2636838"/>
            <a:ext cx="2100262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reflect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1275"/>
            <a:ext cx="33416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MP900399955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 rot="181107">
            <a:off x="1116013" y="765175"/>
            <a:ext cx="2527300" cy="1739900"/>
          </a:xfrm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68313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rectole0000000004"/>
          <p:cNvGraphicFramePr>
            <a:graphicFrameLocks/>
          </p:cNvGraphicFramePr>
          <p:nvPr/>
        </p:nvGraphicFramePr>
        <p:xfrm>
          <a:off x="5651500" y="2852738"/>
          <a:ext cx="2286000" cy="1512887"/>
        </p:xfrm>
        <a:graphic>
          <a:graphicData uri="http://schemas.openxmlformats.org/presentationml/2006/ole">
            <p:oleObj spid="_x0000_s1026" name="Imagen" r:id="rId4" imgW="0" imgH="0" progId="StaticMetafile">
              <p:embed/>
            </p:oleObj>
          </a:graphicData>
        </a:graphic>
      </p:graphicFrame>
      <p:pic>
        <p:nvPicPr>
          <p:cNvPr id="1029" name="Picture 8" descr="alumnos 4º trabaja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429000"/>
            <a:ext cx="23320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mart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60350"/>
            <a:ext cx="13446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81 0.14035 C -0.06754 0.21087 0.02274 0.28185 0.02587 0.34498 C 0.02899 0.4081 -0.11042 0.48995 -0.13924 0.51954 C -0.16788 0.54937 -0.14445 0.5207 -0.14705 0.52324 C -0.14965 0.52555 -0.15 0.52047 -0.15504 0.53388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ES_tradnl" dirty="0" err="1" smtClean="0"/>
              <a:t>Family-School</a:t>
            </a:r>
            <a:r>
              <a:rPr lang="es-ES_tradnl" dirty="0" smtClean="0"/>
              <a:t> </a:t>
            </a:r>
            <a:r>
              <a:rPr lang="es-ES_tradnl" dirty="0" err="1" smtClean="0"/>
              <a:t>Relationship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lvl="1" indent="-609600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s-ES" sz="2800" b="1" dirty="0" err="1" smtClean="0"/>
              <a:t>Comunication</a:t>
            </a:r>
            <a:r>
              <a:rPr lang="es-ES" sz="2800" b="1" dirty="0" smtClean="0"/>
              <a:t>: </a:t>
            </a:r>
          </a:p>
          <a:p>
            <a:pPr marL="0" lvl="1" indent="0" eaLnBrk="1" hangingPunct="1"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s-ES" sz="2800" b="1" dirty="0"/>
              <a:t>	</a:t>
            </a:r>
            <a:r>
              <a:rPr lang="es-ES" sz="2000" dirty="0" err="1" smtClean="0"/>
              <a:t>Advantages</a:t>
            </a:r>
            <a:r>
              <a:rPr lang="es-ES" sz="2000" dirty="0" smtClean="0"/>
              <a:t> and </a:t>
            </a:r>
            <a:r>
              <a:rPr lang="es-ES" sz="2000" dirty="0" err="1" smtClean="0"/>
              <a:t>disadvantages</a:t>
            </a:r>
            <a:r>
              <a:rPr lang="es-ES" sz="2000" dirty="0" smtClean="0"/>
              <a:t> of </a:t>
            </a:r>
            <a:r>
              <a:rPr lang="es-ES" sz="2000" dirty="0" err="1" smtClean="0"/>
              <a:t>using</a:t>
            </a:r>
            <a:r>
              <a:rPr lang="es-ES" sz="2000" dirty="0" smtClean="0"/>
              <a:t> de ICT</a:t>
            </a:r>
            <a:endParaRPr lang="es-ES" sz="2000" dirty="0"/>
          </a:p>
          <a:p>
            <a:pPr marL="609600" lvl="1" indent="-609600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s-ES" sz="2800" b="1" dirty="0" err="1" smtClean="0"/>
              <a:t>Participation</a:t>
            </a:r>
            <a:r>
              <a:rPr lang="es-ES" sz="2800" b="1" dirty="0" smtClean="0"/>
              <a:t>:</a:t>
            </a:r>
          </a:p>
          <a:p>
            <a:pPr marL="265112" lvl="2" indent="0" eaLnBrk="1" hangingPunct="1">
              <a:buClr>
                <a:srgbClr val="F9F9F9"/>
              </a:buClr>
              <a:buSzPct val="65000"/>
              <a:buFont typeface="Wingdings" pitchFamily="2" charset="2"/>
              <a:buNone/>
              <a:defRPr/>
            </a:pPr>
            <a:r>
              <a:rPr lang="es-ES" sz="1800" dirty="0" smtClean="0"/>
              <a:t>	</a:t>
            </a:r>
            <a:r>
              <a:rPr lang="es-ES" sz="1800" dirty="0" err="1" smtClean="0"/>
              <a:t>How</a:t>
            </a:r>
            <a:r>
              <a:rPr lang="es-ES" sz="1800" dirty="0" smtClean="0"/>
              <a:t>,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what</a:t>
            </a:r>
            <a:r>
              <a:rPr lang="es-ES" sz="1800" dirty="0" smtClean="0"/>
              <a:t> </a:t>
            </a:r>
            <a:r>
              <a:rPr lang="es-ES" sz="1800" dirty="0" err="1" smtClean="0"/>
              <a:t>extent</a:t>
            </a:r>
            <a:r>
              <a:rPr lang="es-ES" sz="1800" dirty="0" smtClean="0"/>
              <a:t>, </a:t>
            </a:r>
            <a:r>
              <a:rPr lang="es-ES" sz="1800" dirty="0" err="1" smtClean="0"/>
              <a:t>we</a:t>
            </a:r>
            <a:r>
              <a:rPr lang="es-ES" sz="1800" dirty="0" smtClean="0"/>
              <a:t> do </a:t>
            </a:r>
            <a:r>
              <a:rPr lang="es-ES" sz="1800" dirty="0" err="1" smtClean="0"/>
              <a:t>well</a:t>
            </a:r>
            <a:r>
              <a:rPr lang="es-ES" sz="1800" dirty="0"/>
              <a:t>?</a:t>
            </a:r>
          </a:p>
          <a:p>
            <a:pPr marL="609600" lvl="1" indent="-609600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s-ES" sz="2800" b="1" dirty="0" smtClean="0"/>
              <a:t>E/A </a:t>
            </a:r>
            <a:r>
              <a:rPr lang="es-ES" sz="2800" b="1" dirty="0" err="1" smtClean="0"/>
              <a:t>Colaboration</a:t>
            </a:r>
            <a:r>
              <a:rPr lang="es-ES" sz="2800" b="1" dirty="0" smtClean="0"/>
              <a:t>:</a:t>
            </a:r>
          </a:p>
          <a:p>
            <a:pPr marL="0" lvl="1" indent="0" eaLnBrk="1" hangingPunct="1"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s-ES" sz="2800" b="1" dirty="0"/>
              <a:t>	</a:t>
            </a:r>
            <a:r>
              <a:rPr lang="es-ES" sz="2800" b="1" dirty="0" smtClean="0"/>
              <a:t> </a:t>
            </a:r>
            <a:r>
              <a:rPr lang="es-ES" sz="2000" dirty="0" err="1" smtClean="0"/>
              <a:t>Does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make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easier</a:t>
            </a:r>
            <a:r>
              <a:rPr lang="es-ES" sz="2000" dirty="0" smtClean="0"/>
              <a:t>?</a:t>
            </a:r>
            <a:endParaRPr lang="es-ES" sz="2000" dirty="0"/>
          </a:p>
          <a:p>
            <a:pPr marL="609600" lvl="1" indent="-609600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s-ES" sz="2800" b="1" dirty="0" err="1" smtClean="0"/>
              <a:t>Formation</a:t>
            </a:r>
            <a:endParaRPr lang="es-ES" sz="2800" b="1" dirty="0" smtClean="0"/>
          </a:p>
          <a:p>
            <a:pPr marL="0" lvl="1" indent="0" eaLnBrk="1" hangingPunct="1"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s-ES" sz="2800" b="1" dirty="0"/>
              <a:t>	</a:t>
            </a:r>
            <a:r>
              <a:rPr lang="es-ES" sz="2800" b="1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collaborative</a:t>
            </a:r>
            <a:r>
              <a:rPr lang="es-ES" sz="2000" dirty="0" smtClean="0"/>
              <a:t>?</a:t>
            </a:r>
            <a:endParaRPr lang="es-ES_tradnl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525" y="41275"/>
            <a:ext cx="27527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/>
              <a:t>Families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EEI Zaleo</a:t>
            </a:r>
            <a:endParaRPr lang="es-ES" dirty="0"/>
          </a:p>
        </p:txBody>
      </p:sp>
      <p:pic>
        <p:nvPicPr>
          <p:cNvPr id="10243" name="Picture 7" descr="MC900436163[1]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060575"/>
            <a:ext cx="3008313" cy="263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51520" y="332656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err="1" smtClean="0"/>
              <a:t>Comunication</a:t>
            </a: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CEIP 6 </a:t>
            </a:r>
            <a:r>
              <a:rPr lang="es-ES_tradnl" sz="4000" dirty="0" smtClean="0"/>
              <a:t>of </a:t>
            </a:r>
            <a:r>
              <a:rPr lang="es-ES_tradnl" sz="4000" dirty="0" err="1" smtClean="0"/>
              <a:t>December</a:t>
            </a:r>
            <a:endParaRPr lang="es-ES_tradnl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000" smtClean="0"/>
              <a:t>Comunication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000" b="1" smtClean="0"/>
              <a:t>Advantages:</a:t>
            </a:r>
            <a:endParaRPr lang="es-ES_tradnl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s-ES_tradnl" sz="2000" smtClean="0"/>
              <a:t>Faster access in the comunication and information with the school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s-ES_tradnl" sz="2000" smtClean="0"/>
              <a:t>Immediacy to solve specific problems with the families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s-ES_tradnl" sz="2000" smtClean="0"/>
              <a:t>Educative Process Monitoring (Platform EDMODO)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s-ES_tradnl" sz="2000" smtClean="0"/>
              <a:t>Direct comunication via mobile (calling or using wassapp) between some members of the AMPA and the Director to solve urgent problems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s-ES_tradnl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000" b="1" smtClean="0"/>
              <a:t>inconvenientes:</a:t>
            </a:r>
            <a:endParaRPr lang="es-ES_tradnl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000" smtClean="0"/>
              <a:t>	Mails from parents with false identities to critize the work of a teacher (anonymous)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16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578</TotalTime>
  <Words>1008</Words>
  <Application>Microsoft Office PowerPoint</Application>
  <PresentationFormat>Presentación en pantalla (4:3)</PresentationFormat>
  <Paragraphs>202</Paragraphs>
  <Slides>29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Lucida Sans</vt:lpstr>
      <vt:lpstr>Book Antiqua</vt:lpstr>
      <vt:lpstr>Wingdings 2</vt:lpstr>
      <vt:lpstr>Wingdings</vt:lpstr>
      <vt:lpstr>Wingdings 3</vt:lpstr>
      <vt:lpstr>Vértice</vt:lpstr>
      <vt:lpstr>Imagen (Metarchivo)</vt:lpstr>
      <vt:lpstr>COMISIÓN FAMILIAS FAMILY INVOLVEMENT</vt:lpstr>
      <vt:lpstr>Introduction</vt:lpstr>
      <vt:lpstr>Diapositiva 3</vt:lpstr>
      <vt:lpstr>Diapositiva 4</vt:lpstr>
      <vt:lpstr>Diapositiva 5</vt:lpstr>
      <vt:lpstr>Family-School Relationship </vt:lpstr>
      <vt:lpstr>Families in the EEI Zaleo</vt:lpstr>
      <vt:lpstr>Diapositiva 8</vt:lpstr>
      <vt:lpstr>Comunication CEIP 6 of December</vt:lpstr>
      <vt:lpstr>Comunication IES Pérez  Galdós</vt:lpstr>
      <vt:lpstr>Our experience  tell us:</vt:lpstr>
      <vt:lpstr>Diapositiva 12</vt:lpstr>
      <vt:lpstr>Participation CEIP 6 de diciembre</vt:lpstr>
      <vt:lpstr>Participation  IES Pérez Galdós</vt:lpstr>
      <vt:lpstr>Diapositiva 15</vt:lpstr>
      <vt:lpstr>COLABORATION E/A CEIP 6 of December</vt:lpstr>
      <vt:lpstr>Colaboration  IES Pérez Galdós</vt:lpstr>
      <vt:lpstr>Diapositiva 18</vt:lpstr>
      <vt:lpstr>Training CEIP 6 of December</vt:lpstr>
      <vt:lpstr>Training IES PÉREZ GALDÓS</vt:lpstr>
      <vt:lpstr>Diapositiva 21</vt:lpstr>
      <vt:lpstr>FAMILY-CHILD RELATIONSHIP </vt:lpstr>
      <vt:lpstr>Diapositiva 23</vt:lpstr>
      <vt:lpstr>FAMILY-CHILD RELATIONSHIP CEIP 6 OF DECEMBER </vt:lpstr>
      <vt:lpstr>FAMILY-CHILD RELATIONSHIP IES PÉREZ GALDÓS</vt:lpstr>
      <vt:lpstr>Diapositiva 26</vt:lpstr>
      <vt:lpstr>Methodology</vt:lpstr>
      <vt:lpstr>Evaluation</vt:lpstr>
      <vt:lpstr>What shoul we do ?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FAMILIAS</dc:title>
  <dc:creator>Usuario</dc:creator>
  <cp:lastModifiedBy>ICM</cp:lastModifiedBy>
  <cp:revision>49</cp:revision>
  <dcterms:created xsi:type="dcterms:W3CDTF">2013-10-31T09:54:48Z</dcterms:created>
  <dcterms:modified xsi:type="dcterms:W3CDTF">2013-11-04T13:28:11Z</dcterms:modified>
</cp:coreProperties>
</file>