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554" y="-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04/11/2013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duca2.madrid.org/web/mcsproject_evaluation/hom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1.%20Maribel's%20purpose%20evaluation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8981" r="2778" b="20370"/>
          <a:stretch/>
        </p:blipFill>
        <p:spPr bwMode="auto">
          <a:xfrm>
            <a:off x="0" y="260648"/>
            <a:ext cx="896448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7668344" y="1628800"/>
            <a:ext cx="1296144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8" descr="C:\Documents and Settings\USUARIO\Escritorio\mano-click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114889"/>
            <a:ext cx="675166" cy="85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7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18056" r="2952" b="6250"/>
          <a:stretch/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5508104" y="1107067"/>
            <a:ext cx="1296144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5" name="Picture 7" descr="Mano Click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1400175"/>
            <a:ext cx="22288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USUARIO\Escritorio\mano-click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593" y="1593156"/>
            <a:ext cx="675166" cy="85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16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3398829"/>
            <a:ext cx="8566472" cy="864096"/>
          </a:xfrm>
        </p:spPr>
        <p:txBody>
          <a:bodyPr>
            <a:normAutofit/>
          </a:bodyPr>
          <a:lstStyle/>
          <a:p>
            <a:r>
              <a:rPr lang="es-ES" sz="2000" dirty="0" smtClean="0">
                <a:hlinkClick r:id="rId2"/>
              </a:rPr>
              <a:t>http://www.educa2.madrid.org/web/mcsproject_evaluation/home</a:t>
            </a:r>
            <a:endParaRPr lang="es-E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18519" r="7466" b="61342"/>
          <a:stretch/>
        </p:blipFill>
        <p:spPr bwMode="auto">
          <a:xfrm>
            <a:off x="0" y="0"/>
            <a:ext cx="8890000" cy="147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 descr="C:\Documents and Settings\USUARIO\Escritorio\mano-click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17" y="3717032"/>
            <a:ext cx="675166" cy="85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131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 t="18056" r="2604"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C:\Documents and Settings\USUARIO\Escritorio\mano-click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83" y="2046204"/>
            <a:ext cx="337583" cy="4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00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r="2084" b="6250"/>
          <a:stretch/>
        </p:blipFill>
        <p:spPr bwMode="auto">
          <a:xfrm>
            <a:off x="331" y="12244"/>
            <a:ext cx="9143669" cy="684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89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34027" r="2431" b="856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494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t="25231" r="20486" b="13657"/>
          <a:stretch/>
        </p:blipFill>
        <p:spPr bwMode="auto">
          <a:xfrm>
            <a:off x="0" y="21456"/>
            <a:ext cx="9144000" cy="628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796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7361" r="20485" b="11111"/>
          <a:stretch/>
        </p:blipFill>
        <p:spPr bwMode="auto">
          <a:xfrm>
            <a:off x="-7723" y="0"/>
            <a:ext cx="9151723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C:\Documents and Settings\USUARIO\Escritorio\mano-click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970" y="2943157"/>
            <a:ext cx="337583" cy="4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448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commission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this moment, we would have to:</a:t>
            </a:r>
          </a:p>
          <a:p>
            <a:pPr lvl="1"/>
            <a:r>
              <a:rPr lang="en-US" dirty="0" smtClean="0"/>
              <a:t>Fill in the midterm evaluation form</a:t>
            </a:r>
          </a:p>
          <a:p>
            <a:pPr lvl="1"/>
            <a:r>
              <a:rPr lang="en-US" dirty="0" smtClean="0"/>
              <a:t>Agreements </a:t>
            </a:r>
            <a:r>
              <a:rPr lang="en-US" dirty="0" smtClean="0"/>
              <a:t>about </a:t>
            </a:r>
            <a:r>
              <a:rPr lang="en-US" dirty="0" smtClean="0"/>
              <a:t>future functioning of evaluation commission: Items</a:t>
            </a:r>
            <a:endParaRPr lang="en-US" dirty="0" smtClean="0"/>
          </a:p>
          <a:p>
            <a:pPr lvl="2"/>
            <a:r>
              <a:rPr lang="en-US" dirty="0" smtClean="0"/>
              <a:t>Members and future tasks</a:t>
            </a:r>
            <a:endParaRPr lang="en-US" dirty="0" smtClean="0"/>
          </a:p>
          <a:p>
            <a:pPr lvl="2"/>
            <a:r>
              <a:rPr lang="en-US" dirty="0" smtClean="0"/>
              <a:t>Final Evaluation: </a:t>
            </a:r>
            <a:r>
              <a:rPr lang="en-US" i="1" dirty="0" smtClean="0"/>
              <a:t>Rubrics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Definition of “</a:t>
            </a:r>
            <a:r>
              <a:rPr lang="en-US" i="1" dirty="0" smtClean="0"/>
              <a:t>Products</a:t>
            </a:r>
            <a:r>
              <a:rPr lang="en-US" dirty="0" smtClean="0"/>
              <a:t>”</a:t>
            </a:r>
          </a:p>
          <a:p>
            <a:pPr lvl="2"/>
            <a:r>
              <a:rPr lang="en-US" dirty="0" err="1" smtClean="0"/>
              <a:t>Giacomo’s</a:t>
            </a:r>
            <a:r>
              <a:rPr lang="en-US" dirty="0" smtClean="0"/>
              <a:t> “</a:t>
            </a:r>
            <a:r>
              <a:rPr lang="en-US" i="1" dirty="0" err="1" smtClean="0"/>
              <a:t>criterial</a:t>
            </a:r>
            <a:r>
              <a:rPr lang="en-US" i="1" dirty="0" smtClean="0"/>
              <a:t> evaluation”</a:t>
            </a:r>
            <a:endParaRPr lang="en-US" i="1" dirty="0" smtClean="0"/>
          </a:p>
          <a:p>
            <a:pPr lvl="2"/>
            <a:r>
              <a:rPr lang="en-US" dirty="0" smtClean="0"/>
              <a:t>Agenda and Deadlines</a:t>
            </a: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336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51</Words>
  <Application>Microsoft Office PowerPoint</Application>
  <PresentationFormat>Presentación en pantalla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Evaluation commission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ICM</cp:lastModifiedBy>
  <cp:revision>8</cp:revision>
  <dcterms:modified xsi:type="dcterms:W3CDTF">2013-11-04T11:14:53Z</dcterms:modified>
</cp:coreProperties>
</file>