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18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1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6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06468-C6F0-4976-A2C0-D42012231405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32B6FD7-B2C4-4C3D-9552-C9949F3436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922D-CC21-4931-A032-EEEDE94FDD60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26E74-B5ED-4796-9A27-3B1D5B2067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B8087-0399-42B8-A03C-1B9AEE3E38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885E3-2229-42A2-84F1-6B908E7F5BF2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71EB4-DEDB-4469-853C-151E72F1377A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A88FD-666F-4C9E-BF55-4196AA0B6E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6DB3-10DA-43BB-BBCD-9EB881FF91DC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ECC8565-8E90-47A5-82FB-4E563CFFFD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22012-6AF5-4AC3-AC32-47E1770B3B72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4CB1-991E-4A22-818A-D5C5963F7A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1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24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2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2C183-1E00-4A05-8896-0918C624BCCE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39F6AF1-D4A7-4138-A6C2-0E667AE613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523-9D93-4DC4-B286-26E4FCF199DC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56BE6-9113-44EC-85D5-FFD5B14565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4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5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FB5CF-E5FF-46E2-8FF1-82A9A70EE169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D3FA08-4690-49DA-ACCC-142CB8AE65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7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0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6AD26FB-51FB-4423-989C-BC989E11A7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8E27-C3CF-4E73-A8A0-CA2BE23108D0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2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1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43F56-D7E3-4906-BC25-90FDBC9858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5C00-AF8A-4D3F-AFAF-FF4C5743E9E9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6092-FD6D-4945-8946-530E10C2CE51}" type="datetimeFigureOut">
              <a:rPr lang="es-ES"/>
              <a:pPr>
                <a:defRPr/>
              </a:pPr>
              <a:t>03/11/2013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E02B7D-59C1-48EB-99B7-1991B1102A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8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http://www.educa2.madrid.org/documents/3076297/3608535/logo_mcs_grande.jpg/6ff691a2-cb3d-41b7-8b4c-d8223254e7a3?t=1362048158836"/>
          <p:cNvSpPr>
            <a:spLocks noGrp="1" noChangeAspect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CAMPEONATOS EN LOS RECREOS</a:t>
            </a:r>
            <a:endParaRPr lang="es-ES" dirty="0"/>
          </a:p>
        </p:txBody>
      </p:sp>
      <p:sp>
        <p:nvSpPr>
          <p:cNvPr id="1331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COMENIUS REGIO MCS</a:t>
            </a:r>
            <a:br>
              <a:rPr lang="es-ES" smtClean="0"/>
            </a:br>
            <a:r>
              <a:rPr lang="es-ES" smtClean="0"/>
              <a:t>IES PÉREZ GALDÓS</a:t>
            </a:r>
          </a:p>
        </p:txBody>
      </p:sp>
      <p:pic>
        <p:nvPicPr>
          <p:cNvPr id="13315" name="Picture 2" descr="C:\Users\Usuario\Downloads\centro_azul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5481638"/>
            <a:ext cx="1584325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AutoShape 6" descr="http://www.educa2.madrid.org/documents/3076297/3608535/logo_mcs.jpg/0e552b76-27cf-44a2-bcf7-f0482ad40312?t=13620481569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Georgia" pitchFamily="18" charset="0"/>
            </a:endParaRPr>
          </a:p>
        </p:txBody>
      </p:sp>
      <p:pic>
        <p:nvPicPr>
          <p:cNvPr id="13317" name="Picture 7" descr="C:\Users\Usuario\Pictures\logo_mc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543550"/>
            <a:ext cx="25193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C:\Users\Usuario\Pictures\logo.i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5373688"/>
            <a:ext cx="18002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7B9899"/>
                </a:solidFill>
              </a:rPr>
              <a:t>OBJETIVO PRINCIPAL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s-ES" smtClean="0"/>
              <a:t>“</a:t>
            </a:r>
            <a:r>
              <a:rPr lang="es-ES" i="1" smtClean="0"/>
              <a:t>Promoción de la actividad física y deportiva desde una perspectiva educativa y con un carácter eminentemente lúdico para crear hábitos saludables en la población escolar”.</a:t>
            </a:r>
            <a:r>
              <a:rPr lang="es-ES" smtClean="0"/>
              <a:t> </a:t>
            </a:r>
          </a:p>
          <a:p>
            <a:pPr eaLnBrk="1" hangingPunct="1"/>
            <a:endParaRPr lang="es-ES" smtClean="0"/>
          </a:p>
        </p:txBody>
      </p:sp>
      <p:pic>
        <p:nvPicPr>
          <p:cNvPr id="14339" name="3 Imagen" descr="BALONCEST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860800"/>
            <a:ext cx="3005137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7B9899"/>
                </a:solidFill>
              </a:rPr>
              <a:t>OBJETIVOS ESPECÍFICOS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s-ES_tradnl" smtClean="0"/>
              <a:t>Dinamizar la vida del centro escolar</a:t>
            </a:r>
          </a:p>
          <a:p>
            <a:pPr eaLnBrk="1" hangingPunct="1"/>
            <a:r>
              <a:rPr lang="es-ES_tradnl" smtClean="0"/>
              <a:t>Promover el ocio</a:t>
            </a:r>
          </a:p>
          <a:p>
            <a:pPr eaLnBrk="1" hangingPunct="1"/>
            <a:r>
              <a:rPr lang="es-ES_tradnl" smtClean="0"/>
              <a:t>Integrar y aprovechar las nuevas tecnologías, en este caso a través del teléfono móvil</a:t>
            </a:r>
          </a:p>
          <a:p>
            <a:pPr eaLnBrk="1" hangingPunct="1"/>
            <a:r>
              <a:rPr lang="es-ES_tradnl" smtClean="0"/>
              <a:t>Practicar  deportes con</a:t>
            </a:r>
            <a:r>
              <a:rPr lang="es-ES" smtClean="0"/>
              <a:t> independencia del nivel de habilidad con actitud de respeto y tolerancia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7B9899"/>
                </a:solidFill>
              </a:rPr>
              <a:t>Más objetivos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s-ES_tradnl" smtClean="0"/>
              <a:t>Promover actitudes de colaboración, compañerismo y trabajo en equipo entre los alumnos</a:t>
            </a:r>
          </a:p>
          <a:p>
            <a:pPr eaLnBrk="1" hangingPunct="1"/>
            <a:endParaRPr lang="es-ES" smtClean="0"/>
          </a:p>
        </p:txBody>
      </p:sp>
      <p:pic>
        <p:nvPicPr>
          <p:cNvPr id="16387" name="4 Imagen" descr="BALONMAN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3284538"/>
            <a:ext cx="3559175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>
          <a:xfrm>
            <a:off x="179388" y="914400"/>
            <a:ext cx="2563812" cy="990600"/>
          </a:xfrm>
        </p:spPr>
        <p:txBody>
          <a:bodyPr/>
          <a:lstStyle/>
          <a:p>
            <a:pPr eaLnBrk="1" hangingPunct="1"/>
            <a:r>
              <a:rPr lang="es-ES" smtClean="0"/>
              <a:t>MODALIDADES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buFont typeface="Wingdings 2"/>
              <a:buNone/>
              <a:defRPr/>
            </a:pPr>
            <a:r>
              <a:rPr lang="es-ES" dirty="0" smtClean="0"/>
              <a:t>Fútbol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s-ES" dirty="0" smtClean="0"/>
              <a:t>Baloncesto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s-ES" dirty="0" smtClean="0"/>
              <a:t>Palas con Volante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s-ES" dirty="0" smtClean="0"/>
              <a:t>Balonmano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s-ES" dirty="0" smtClean="0"/>
              <a:t>Voleibol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s-ES" dirty="0" smtClean="0"/>
              <a:t>Concurso de Coreografías.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s-ES" dirty="0" smtClean="0"/>
              <a:t>Competiciones adaptadas: fútbol, </a:t>
            </a:r>
            <a:r>
              <a:rPr lang="es-ES" dirty="0" err="1" smtClean="0"/>
              <a:t>unihockey</a:t>
            </a:r>
            <a:r>
              <a:rPr lang="es-ES" dirty="0" smtClean="0"/>
              <a:t>, palas…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s-ES" dirty="0" smtClean="0"/>
              <a:t>Juegos de Mesa y Ping/</a:t>
            </a:r>
            <a:r>
              <a:rPr lang="es-ES" dirty="0" err="1" smtClean="0"/>
              <a:t>Pong</a:t>
            </a:r>
            <a:endParaRPr lang="es-ES" dirty="0" smtClean="0"/>
          </a:p>
          <a:p>
            <a:pPr eaLnBrk="1" fontAlgn="auto" hangingPunct="1">
              <a:buFont typeface="Wingdings 2"/>
              <a:buNone/>
              <a:defRPr/>
            </a:pPr>
            <a:endParaRPr lang="es-ES" dirty="0"/>
          </a:p>
        </p:txBody>
      </p:sp>
      <p:pic>
        <p:nvPicPr>
          <p:cNvPr id="17411" name="8 Marcador de contenido" descr="COREOGRAFIAS y ADAPTADA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24200" y="1276350"/>
            <a:ext cx="5638800" cy="4229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APLICACIONES DE TELÉFONOS MÓVILES	</a:t>
            </a:r>
            <a:endParaRPr lang="es-ES" dirty="0"/>
          </a:p>
        </p:txBody>
      </p:sp>
      <p:sp>
        <p:nvSpPr>
          <p:cNvPr id="18434" name="3 Marcador de texto"/>
          <p:cNvSpPr>
            <a:spLocks noGrp="1"/>
          </p:cNvSpPr>
          <p:nvPr>
            <p:ph type="body" idx="2"/>
          </p:nvPr>
        </p:nvSpPr>
        <p:spPr>
          <a:xfrm>
            <a:off x="381000" y="1844675"/>
            <a:ext cx="2362200" cy="50133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s-ES" sz="1200" smtClean="0"/>
              <a:t> Cámaras de fotos y vídeo</a:t>
            </a:r>
          </a:p>
          <a:p>
            <a:pPr eaLnBrk="1" hangingPunct="1"/>
            <a:r>
              <a:rPr lang="es-ES" sz="1200" smtClean="0"/>
              <a:t>  Internet</a:t>
            </a:r>
          </a:p>
          <a:p>
            <a:pPr eaLnBrk="1" hangingPunct="1">
              <a:buFont typeface="Arial" charset="0"/>
              <a:buChar char="•"/>
            </a:pPr>
            <a:r>
              <a:rPr lang="es-ES" sz="1200" smtClean="0"/>
              <a:t>Códigos QR</a:t>
            </a:r>
          </a:p>
          <a:p>
            <a:pPr eaLnBrk="1" hangingPunct="1">
              <a:buFont typeface="Arial" charset="0"/>
              <a:buChar char="•"/>
            </a:pPr>
            <a:r>
              <a:rPr lang="es-ES" sz="1200" smtClean="0"/>
              <a:t>Brújula, cronómetro, atlímetro</a:t>
            </a:r>
          </a:p>
          <a:p>
            <a:pPr eaLnBrk="1" hangingPunct="1">
              <a:buFont typeface="Arial" charset="0"/>
              <a:buChar char="•"/>
            </a:pPr>
            <a:r>
              <a:rPr lang="es-ES" sz="1200" smtClean="0"/>
              <a:t>Juegos de habilidad</a:t>
            </a:r>
          </a:p>
          <a:p>
            <a:pPr eaLnBrk="1" hangingPunct="1">
              <a:buFont typeface="Arial" charset="0"/>
              <a:buChar char="•"/>
            </a:pPr>
            <a:r>
              <a:rPr lang="es-ES" sz="1200" smtClean="0"/>
              <a:t>Juegos con poleas</a:t>
            </a:r>
          </a:p>
          <a:p>
            <a:pPr eaLnBrk="1" hangingPunct="1">
              <a:buFont typeface="Arial" charset="0"/>
              <a:buChar char="•"/>
            </a:pPr>
            <a:r>
              <a:rPr lang="es-ES" sz="1200" smtClean="0"/>
              <a:t>Redes sociales</a:t>
            </a:r>
          </a:p>
          <a:p>
            <a:pPr eaLnBrk="1" hangingPunct="1">
              <a:buFont typeface="Arial" charset="0"/>
              <a:buChar char="•"/>
            </a:pPr>
            <a:r>
              <a:rPr lang="es-ES" sz="1200" smtClean="0"/>
              <a:t>Whatsup</a:t>
            </a:r>
          </a:p>
          <a:p>
            <a:pPr eaLnBrk="1" hangingPunct="1">
              <a:buFont typeface="Arial" charset="0"/>
              <a:buChar char="•"/>
            </a:pPr>
            <a:r>
              <a:rPr lang="es-ES" sz="1200" smtClean="0"/>
              <a:t>Calculadora, grabadora</a:t>
            </a:r>
          </a:p>
          <a:p>
            <a:pPr eaLnBrk="1" hangingPunct="1">
              <a:buFont typeface="Arial" charset="0"/>
              <a:buChar char="•"/>
            </a:pPr>
            <a:r>
              <a:rPr lang="es-ES" sz="1200" smtClean="0"/>
              <a:t>Twitter</a:t>
            </a:r>
          </a:p>
          <a:p>
            <a:pPr eaLnBrk="1" hangingPunct="1">
              <a:buFont typeface="Arial" charset="0"/>
              <a:buChar char="•"/>
            </a:pPr>
            <a:r>
              <a:rPr lang="es-ES" sz="1200" smtClean="0"/>
              <a:t>Google maps</a:t>
            </a:r>
          </a:p>
          <a:p>
            <a:pPr eaLnBrk="1" hangingPunct="1">
              <a:buFont typeface="Arial" charset="0"/>
              <a:buChar char="•"/>
            </a:pPr>
            <a:r>
              <a:rPr lang="es-ES" sz="1200" smtClean="0"/>
              <a:t>Google earth</a:t>
            </a:r>
          </a:p>
          <a:p>
            <a:pPr eaLnBrk="1" hangingPunct="1">
              <a:buFont typeface="Arial" charset="0"/>
              <a:buChar char="•"/>
            </a:pPr>
            <a:r>
              <a:rPr lang="es-ES" sz="1200" smtClean="0"/>
              <a:t>Etc.</a:t>
            </a:r>
          </a:p>
        </p:txBody>
      </p:sp>
      <p:pic>
        <p:nvPicPr>
          <p:cNvPr id="18435" name="4 Marcador de contenido" descr="Foto042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24200" y="1276350"/>
            <a:ext cx="5638800" cy="4229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</TotalTime>
  <Words>143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12</vt:i4>
      </vt:variant>
      <vt:variant>
        <vt:lpstr>Títulos de diapositiva</vt:lpstr>
      </vt:variant>
      <vt:variant>
        <vt:i4>6</vt:i4>
      </vt:variant>
    </vt:vector>
  </HeadingPairs>
  <TitlesOfParts>
    <vt:vector size="23" baseType="lpstr">
      <vt:lpstr>Arial</vt:lpstr>
      <vt:lpstr>Georgia</vt:lpstr>
      <vt:lpstr>Wingdings 2</vt:lpstr>
      <vt:lpstr>Wingdings</vt:lpstr>
      <vt:lpstr>Calibri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COMENIUS REGIO MCS IES PÉREZ GALDÓS</vt:lpstr>
      <vt:lpstr>OBJETIVO PRINCIPAL</vt:lpstr>
      <vt:lpstr>OBJETIVOS ESPECÍFICOS</vt:lpstr>
      <vt:lpstr>Más objetivos</vt:lpstr>
      <vt:lpstr>MODALIDADES</vt:lpstr>
      <vt:lpstr>APLICACIONES DE TELÉFONOS MÓVILES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COMENIUS REGIO MCS IES PÉREZ GALDÓS</dc:title>
  <dc:creator>Usuario</dc:creator>
  <cp:lastModifiedBy>Pilar</cp:lastModifiedBy>
  <cp:revision>6</cp:revision>
  <dcterms:created xsi:type="dcterms:W3CDTF">2013-10-31T09:53:00Z</dcterms:created>
  <dcterms:modified xsi:type="dcterms:W3CDTF">2013-11-03T13:14:52Z</dcterms:modified>
</cp:coreProperties>
</file>